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39"/>
  </p:notesMasterIdLst>
  <p:handoutMasterIdLst>
    <p:handoutMasterId r:id="rId40"/>
  </p:handoutMasterIdLst>
  <p:sldIdLst>
    <p:sldId id="294" r:id="rId5"/>
    <p:sldId id="295" r:id="rId6"/>
    <p:sldId id="298" r:id="rId7"/>
    <p:sldId id="296" r:id="rId8"/>
    <p:sldId id="297" r:id="rId9"/>
    <p:sldId id="271" r:id="rId10"/>
    <p:sldId id="299" r:id="rId11"/>
    <p:sldId id="322" r:id="rId12"/>
    <p:sldId id="354" r:id="rId13"/>
    <p:sldId id="356" r:id="rId14"/>
    <p:sldId id="359" r:id="rId15"/>
    <p:sldId id="362" r:id="rId16"/>
    <p:sldId id="349" r:id="rId17"/>
    <p:sldId id="365" r:id="rId18"/>
    <p:sldId id="363" r:id="rId19"/>
    <p:sldId id="364" r:id="rId20"/>
    <p:sldId id="351" r:id="rId21"/>
    <p:sldId id="361" r:id="rId22"/>
    <p:sldId id="366" r:id="rId23"/>
    <p:sldId id="367" r:id="rId24"/>
    <p:sldId id="368" r:id="rId25"/>
    <p:sldId id="350" r:id="rId26"/>
    <p:sldId id="370" r:id="rId27"/>
    <p:sldId id="371" r:id="rId28"/>
    <p:sldId id="372" r:id="rId29"/>
    <p:sldId id="373" r:id="rId30"/>
    <p:sldId id="374" r:id="rId31"/>
    <p:sldId id="304" r:id="rId32"/>
    <p:sldId id="303" r:id="rId33"/>
    <p:sldId id="369" r:id="rId34"/>
    <p:sldId id="300" r:id="rId35"/>
    <p:sldId id="302" r:id="rId36"/>
    <p:sldId id="301" r:id="rId37"/>
    <p:sldId id="283" r:id="rId38"/>
  </p:sldIdLst>
  <p:sldSz cx="9144000" cy="50577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9217"/>
    <a:srgbClr val="DDDD26"/>
    <a:srgbClr val="D6D2D3"/>
    <a:srgbClr val="95C11B"/>
    <a:srgbClr val="96C11B"/>
    <a:srgbClr val="B6D06C"/>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43" autoAdjust="0"/>
    <p:restoredTop sz="95948" autoAdjust="0"/>
  </p:normalViewPr>
  <p:slideViewPr>
    <p:cSldViewPr snapToGrid="0" snapToObjects="1">
      <p:cViewPr varScale="1">
        <p:scale>
          <a:sx n="126" d="100"/>
          <a:sy n="126" d="100"/>
        </p:scale>
        <p:origin x="712" y="60"/>
      </p:cViewPr>
      <p:guideLst/>
    </p:cSldViewPr>
  </p:slideViewPr>
  <p:outlineViewPr>
    <p:cViewPr>
      <p:scale>
        <a:sx n="33" d="100"/>
        <a:sy n="33" d="100"/>
      </p:scale>
      <p:origin x="0" y="-582"/>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49025D9-59C8-9B47-9930-44F31C75E9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E13F7DAA-F9DD-8D42-B34A-F5FCCAD36E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3BCC2F-C7CE-A84F-A14D-34EA0DE75682}" type="datetimeFigureOut">
              <a:rPr lang="de-DE" smtClean="0"/>
              <a:t>30.08.2024</a:t>
            </a:fld>
            <a:endParaRPr lang="de-DE"/>
          </a:p>
        </p:txBody>
      </p:sp>
      <p:sp>
        <p:nvSpPr>
          <p:cNvPr id="4" name="Fußzeilenplatzhalter 3">
            <a:extLst>
              <a:ext uri="{FF2B5EF4-FFF2-40B4-BE49-F238E27FC236}">
                <a16:creationId xmlns:a16="http://schemas.microsoft.com/office/drawing/2014/main" id="{3AA7C342-7348-FF48-96E0-F673F92218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7318C329-8223-AC45-B81A-70AB197F02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A2A7B9-EA63-A54E-BB98-6213585F24B1}" type="slidenum">
              <a:rPr lang="de-DE" smtClean="0"/>
              <a:t>‹Nr.›</a:t>
            </a:fld>
            <a:endParaRPr lang="de-DE"/>
          </a:p>
        </p:txBody>
      </p:sp>
    </p:spTree>
    <p:extLst>
      <p:ext uri="{BB962C8B-B14F-4D97-AF65-F5344CB8AC3E}">
        <p14:creationId xmlns:p14="http://schemas.microsoft.com/office/powerpoint/2010/main" val="327070543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F103F-6005-C84D-9795-84700A30C92E}" type="datetimeFigureOut">
              <a:rPr lang="de-DE" smtClean="0"/>
              <a:t>30.08.2024</a:t>
            </a:fld>
            <a:endParaRPr lang="de-DE"/>
          </a:p>
        </p:txBody>
      </p:sp>
      <p:sp>
        <p:nvSpPr>
          <p:cNvPr id="4" name="Folienbildplatzhalter 3"/>
          <p:cNvSpPr>
            <a:spLocks noGrp="1" noRot="1" noChangeAspect="1"/>
          </p:cNvSpPr>
          <p:nvPr>
            <p:ph type="sldImg" idx="2"/>
          </p:nvPr>
        </p:nvSpPr>
        <p:spPr>
          <a:xfrm>
            <a:off x="639763" y="1143000"/>
            <a:ext cx="557847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2DD40-C85B-A544-BA58-89BB3F1ADED5}" type="slidenum">
              <a:rPr lang="de-DE" smtClean="0"/>
              <a:t>‹Nr.›</a:t>
            </a:fld>
            <a:endParaRPr lang="de-DE"/>
          </a:p>
        </p:txBody>
      </p:sp>
    </p:spTree>
    <p:extLst>
      <p:ext uri="{BB962C8B-B14F-4D97-AF65-F5344CB8AC3E}">
        <p14:creationId xmlns:p14="http://schemas.microsoft.com/office/powerpoint/2010/main" val="32427747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a:noFill/>
        </p:spPr>
        <p:txBody>
          <a:bodyPr/>
          <a:lstStyle>
            <a:lvl1pPr>
              <a:tabLst>
                <a:tab pos="736186" algn="l"/>
                <a:tab pos="1472372" algn="l"/>
                <a:tab pos="2208558" algn="l"/>
                <a:tab pos="2944745" algn="l"/>
                <a:tab pos="3680931" algn="l"/>
                <a:tab pos="4417117" algn="l"/>
              </a:tabLst>
              <a:defRPr sz="2900">
                <a:solidFill>
                  <a:schemeClr val="bg1"/>
                </a:solidFill>
                <a:latin typeface="Arial" charset="0"/>
              </a:defRPr>
            </a:lvl1pPr>
            <a:lvl2pPr marL="755560" indent="-290599">
              <a:tabLst>
                <a:tab pos="736186" algn="l"/>
                <a:tab pos="1472372" algn="l"/>
                <a:tab pos="2208558" algn="l"/>
                <a:tab pos="2944745" algn="l"/>
                <a:tab pos="3680931" algn="l"/>
                <a:tab pos="4417117" algn="l"/>
              </a:tabLst>
              <a:defRPr sz="2900">
                <a:solidFill>
                  <a:schemeClr val="bg1"/>
                </a:solidFill>
                <a:latin typeface="Arial" charset="0"/>
              </a:defRPr>
            </a:lvl2pPr>
            <a:lvl3pPr marL="1162400" indent="-232480">
              <a:tabLst>
                <a:tab pos="736186" algn="l"/>
                <a:tab pos="1472372" algn="l"/>
                <a:tab pos="2208558" algn="l"/>
                <a:tab pos="2944745" algn="l"/>
                <a:tab pos="3680931" algn="l"/>
                <a:tab pos="4417117" algn="l"/>
              </a:tabLst>
              <a:defRPr sz="2900">
                <a:solidFill>
                  <a:schemeClr val="bg1"/>
                </a:solidFill>
                <a:latin typeface="Arial" charset="0"/>
              </a:defRPr>
            </a:lvl3pPr>
            <a:lvl4pPr marL="1627359" indent="-232480">
              <a:tabLst>
                <a:tab pos="736186" algn="l"/>
                <a:tab pos="1472372" algn="l"/>
                <a:tab pos="2208558" algn="l"/>
                <a:tab pos="2944745" algn="l"/>
                <a:tab pos="3680931" algn="l"/>
                <a:tab pos="4417117" algn="l"/>
              </a:tabLst>
              <a:defRPr sz="2900">
                <a:solidFill>
                  <a:schemeClr val="bg1"/>
                </a:solidFill>
                <a:latin typeface="Arial" charset="0"/>
              </a:defRPr>
            </a:lvl4pPr>
            <a:lvl5pPr marL="2092319" indent="-232480">
              <a:tabLst>
                <a:tab pos="736186" algn="l"/>
                <a:tab pos="1472372" algn="l"/>
                <a:tab pos="2208558" algn="l"/>
                <a:tab pos="2944745" algn="l"/>
                <a:tab pos="3680931" algn="l"/>
                <a:tab pos="4417117" algn="l"/>
              </a:tabLst>
              <a:defRPr sz="2900">
                <a:solidFill>
                  <a:schemeClr val="bg1"/>
                </a:solidFill>
                <a:latin typeface="Arial" charset="0"/>
              </a:defRPr>
            </a:lvl5pPr>
            <a:lvl6pPr marL="255727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 pos="2208558" algn="l"/>
                <a:tab pos="2944745" algn="l"/>
                <a:tab pos="3680931" algn="l"/>
                <a:tab pos="4417117" algn="l"/>
              </a:tabLst>
              <a:defRPr sz="2900">
                <a:solidFill>
                  <a:schemeClr val="bg1"/>
                </a:solidFill>
                <a:latin typeface="Arial" charset="0"/>
              </a:defRPr>
            </a:lvl6pPr>
            <a:lvl7pPr marL="302223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 pos="2208558" algn="l"/>
                <a:tab pos="2944745" algn="l"/>
                <a:tab pos="3680931" algn="l"/>
                <a:tab pos="4417117" algn="l"/>
              </a:tabLst>
              <a:defRPr sz="2900">
                <a:solidFill>
                  <a:schemeClr val="bg1"/>
                </a:solidFill>
                <a:latin typeface="Arial" charset="0"/>
              </a:defRPr>
            </a:lvl7pPr>
            <a:lvl8pPr marL="348719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 pos="2208558" algn="l"/>
                <a:tab pos="2944745" algn="l"/>
                <a:tab pos="3680931" algn="l"/>
                <a:tab pos="4417117" algn="l"/>
              </a:tabLst>
              <a:defRPr sz="2900">
                <a:solidFill>
                  <a:schemeClr val="bg1"/>
                </a:solidFill>
                <a:latin typeface="Arial" charset="0"/>
              </a:defRPr>
            </a:lvl8pPr>
            <a:lvl9pPr marL="395215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 pos="2208558" algn="l"/>
                <a:tab pos="2944745" algn="l"/>
                <a:tab pos="3680931" algn="l"/>
                <a:tab pos="4417117" algn="l"/>
              </a:tabLst>
              <a:defRPr sz="2900">
                <a:solidFill>
                  <a:schemeClr val="bg1"/>
                </a:solidFill>
                <a:latin typeface="Arial" charset="0"/>
              </a:defRPr>
            </a:lvl9pPr>
          </a:lstStyle>
          <a:p>
            <a:r>
              <a:rPr lang="en-GB" altLang="de-DE" sz="1200">
                <a:solidFill>
                  <a:srgbClr val="000000"/>
                </a:solidFill>
              </a:rPr>
              <a:t>Visit by PSMA Delegation</a:t>
            </a:r>
          </a:p>
        </p:txBody>
      </p:sp>
      <p:sp>
        <p:nvSpPr>
          <p:cNvPr id="79875" name="Rectangle 3"/>
          <p:cNvSpPr>
            <a:spLocks noGrp="1" noChangeArrowheads="1"/>
          </p:cNvSpPr>
          <p:nvPr>
            <p:ph type="dt" sz="quarter"/>
          </p:nvPr>
        </p:nvSpPr>
        <p:spPr>
          <a:noFill/>
        </p:spPr>
        <p:txBody>
          <a:bodyPr/>
          <a:lstStyle>
            <a:lvl1pPr>
              <a:tabLst>
                <a:tab pos="736186" algn="l"/>
                <a:tab pos="1472372" algn="l"/>
              </a:tabLst>
              <a:defRPr sz="2900">
                <a:solidFill>
                  <a:schemeClr val="bg1"/>
                </a:solidFill>
                <a:latin typeface="Arial" charset="0"/>
              </a:defRPr>
            </a:lvl1pPr>
            <a:lvl2pPr marL="755560" indent="-290599">
              <a:tabLst>
                <a:tab pos="736186" algn="l"/>
                <a:tab pos="1472372" algn="l"/>
              </a:tabLst>
              <a:defRPr sz="2900">
                <a:solidFill>
                  <a:schemeClr val="bg1"/>
                </a:solidFill>
                <a:latin typeface="Arial" charset="0"/>
              </a:defRPr>
            </a:lvl2pPr>
            <a:lvl3pPr marL="1162400" indent="-232480">
              <a:tabLst>
                <a:tab pos="736186" algn="l"/>
                <a:tab pos="1472372" algn="l"/>
              </a:tabLst>
              <a:defRPr sz="2900">
                <a:solidFill>
                  <a:schemeClr val="bg1"/>
                </a:solidFill>
                <a:latin typeface="Arial" charset="0"/>
              </a:defRPr>
            </a:lvl3pPr>
            <a:lvl4pPr marL="1627359" indent="-232480">
              <a:tabLst>
                <a:tab pos="736186" algn="l"/>
                <a:tab pos="1472372" algn="l"/>
              </a:tabLst>
              <a:defRPr sz="2900">
                <a:solidFill>
                  <a:schemeClr val="bg1"/>
                </a:solidFill>
                <a:latin typeface="Arial" charset="0"/>
              </a:defRPr>
            </a:lvl4pPr>
            <a:lvl5pPr marL="2092319" indent="-232480">
              <a:tabLst>
                <a:tab pos="736186" algn="l"/>
                <a:tab pos="1472372" algn="l"/>
              </a:tabLst>
              <a:defRPr sz="2900">
                <a:solidFill>
                  <a:schemeClr val="bg1"/>
                </a:solidFill>
                <a:latin typeface="Arial" charset="0"/>
              </a:defRPr>
            </a:lvl5pPr>
            <a:lvl6pPr marL="255727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Lst>
              <a:defRPr sz="2900">
                <a:solidFill>
                  <a:schemeClr val="bg1"/>
                </a:solidFill>
                <a:latin typeface="Arial" charset="0"/>
              </a:defRPr>
            </a:lvl6pPr>
            <a:lvl7pPr marL="302223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Lst>
              <a:defRPr sz="2900">
                <a:solidFill>
                  <a:schemeClr val="bg1"/>
                </a:solidFill>
                <a:latin typeface="Arial" charset="0"/>
              </a:defRPr>
            </a:lvl7pPr>
            <a:lvl8pPr marL="348719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Lst>
              <a:defRPr sz="2900">
                <a:solidFill>
                  <a:schemeClr val="bg1"/>
                </a:solidFill>
                <a:latin typeface="Arial" charset="0"/>
              </a:defRPr>
            </a:lvl8pPr>
            <a:lvl9pPr marL="395215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Lst>
              <a:defRPr sz="2900">
                <a:solidFill>
                  <a:schemeClr val="bg1"/>
                </a:solidFill>
                <a:latin typeface="Arial" charset="0"/>
              </a:defRPr>
            </a:lvl9pPr>
          </a:lstStyle>
          <a:p>
            <a:r>
              <a:rPr lang="de-DE" altLang="de-DE" sz="1200">
                <a:solidFill>
                  <a:srgbClr val="000000"/>
                </a:solidFill>
              </a:rPr>
              <a:t>5.5.2014</a:t>
            </a:r>
            <a:endParaRPr lang="en-GB" altLang="de-DE" sz="1200">
              <a:solidFill>
                <a:srgbClr val="000000"/>
              </a:solidFill>
            </a:endParaRPr>
          </a:p>
        </p:txBody>
      </p:sp>
      <p:sp>
        <p:nvSpPr>
          <p:cNvPr id="79876" name="Rectangle 6"/>
          <p:cNvSpPr>
            <a:spLocks noGrp="1" noChangeArrowheads="1"/>
          </p:cNvSpPr>
          <p:nvPr>
            <p:ph type="ftr" sz="quarter"/>
          </p:nvPr>
        </p:nvSpPr>
        <p:spPr>
          <a:noFill/>
        </p:spPr>
        <p:txBody>
          <a:bodyPr/>
          <a:lstStyle>
            <a:lvl1pPr>
              <a:tabLst>
                <a:tab pos="736186" algn="l"/>
                <a:tab pos="1472372" algn="l"/>
                <a:tab pos="2208558" algn="l"/>
                <a:tab pos="2944745" algn="l"/>
                <a:tab pos="3680931" algn="l"/>
                <a:tab pos="4417117" algn="l"/>
              </a:tabLst>
              <a:defRPr sz="2900">
                <a:solidFill>
                  <a:schemeClr val="bg1"/>
                </a:solidFill>
                <a:latin typeface="Arial" charset="0"/>
              </a:defRPr>
            </a:lvl1pPr>
            <a:lvl2pPr marL="755560" indent="-290599">
              <a:tabLst>
                <a:tab pos="736186" algn="l"/>
                <a:tab pos="1472372" algn="l"/>
                <a:tab pos="2208558" algn="l"/>
                <a:tab pos="2944745" algn="l"/>
                <a:tab pos="3680931" algn="l"/>
                <a:tab pos="4417117" algn="l"/>
              </a:tabLst>
              <a:defRPr sz="2900">
                <a:solidFill>
                  <a:schemeClr val="bg1"/>
                </a:solidFill>
                <a:latin typeface="Arial" charset="0"/>
              </a:defRPr>
            </a:lvl2pPr>
            <a:lvl3pPr marL="1162400" indent="-232480">
              <a:tabLst>
                <a:tab pos="736186" algn="l"/>
                <a:tab pos="1472372" algn="l"/>
                <a:tab pos="2208558" algn="l"/>
                <a:tab pos="2944745" algn="l"/>
                <a:tab pos="3680931" algn="l"/>
                <a:tab pos="4417117" algn="l"/>
              </a:tabLst>
              <a:defRPr sz="2900">
                <a:solidFill>
                  <a:schemeClr val="bg1"/>
                </a:solidFill>
                <a:latin typeface="Arial" charset="0"/>
              </a:defRPr>
            </a:lvl3pPr>
            <a:lvl4pPr marL="1627359" indent="-232480">
              <a:tabLst>
                <a:tab pos="736186" algn="l"/>
                <a:tab pos="1472372" algn="l"/>
                <a:tab pos="2208558" algn="l"/>
                <a:tab pos="2944745" algn="l"/>
                <a:tab pos="3680931" algn="l"/>
                <a:tab pos="4417117" algn="l"/>
              </a:tabLst>
              <a:defRPr sz="2900">
                <a:solidFill>
                  <a:schemeClr val="bg1"/>
                </a:solidFill>
                <a:latin typeface="Arial" charset="0"/>
              </a:defRPr>
            </a:lvl4pPr>
            <a:lvl5pPr marL="2092319" indent="-232480">
              <a:tabLst>
                <a:tab pos="736186" algn="l"/>
                <a:tab pos="1472372" algn="l"/>
                <a:tab pos="2208558" algn="l"/>
                <a:tab pos="2944745" algn="l"/>
                <a:tab pos="3680931" algn="l"/>
                <a:tab pos="4417117" algn="l"/>
              </a:tabLst>
              <a:defRPr sz="2900">
                <a:solidFill>
                  <a:schemeClr val="bg1"/>
                </a:solidFill>
                <a:latin typeface="Arial" charset="0"/>
              </a:defRPr>
            </a:lvl5pPr>
            <a:lvl6pPr marL="255727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 pos="2208558" algn="l"/>
                <a:tab pos="2944745" algn="l"/>
                <a:tab pos="3680931" algn="l"/>
                <a:tab pos="4417117" algn="l"/>
              </a:tabLst>
              <a:defRPr sz="2900">
                <a:solidFill>
                  <a:schemeClr val="bg1"/>
                </a:solidFill>
                <a:latin typeface="Arial" charset="0"/>
              </a:defRPr>
            </a:lvl6pPr>
            <a:lvl7pPr marL="302223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 pos="2208558" algn="l"/>
                <a:tab pos="2944745" algn="l"/>
                <a:tab pos="3680931" algn="l"/>
                <a:tab pos="4417117" algn="l"/>
              </a:tabLst>
              <a:defRPr sz="2900">
                <a:solidFill>
                  <a:schemeClr val="bg1"/>
                </a:solidFill>
                <a:latin typeface="Arial" charset="0"/>
              </a:defRPr>
            </a:lvl7pPr>
            <a:lvl8pPr marL="348719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 pos="2208558" algn="l"/>
                <a:tab pos="2944745" algn="l"/>
                <a:tab pos="3680931" algn="l"/>
                <a:tab pos="4417117" algn="l"/>
              </a:tabLst>
              <a:defRPr sz="2900">
                <a:solidFill>
                  <a:schemeClr val="bg1"/>
                </a:solidFill>
                <a:latin typeface="Arial" charset="0"/>
              </a:defRPr>
            </a:lvl8pPr>
            <a:lvl9pPr marL="395215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 pos="2208558" algn="l"/>
                <a:tab pos="2944745" algn="l"/>
                <a:tab pos="3680931" algn="l"/>
                <a:tab pos="4417117" algn="l"/>
              </a:tabLst>
              <a:defRPr sz="2900">
                <a:solidFill>
                  <a:schemeClr val="bg1"/>
                </a:solidFill>
                <a:latin typeface="Arial" charset="0"/>
              </a:defRPr>
            </a:lvl9pPr>
          </a:lstStyle>
          <a:p>
            <a:r>
              <a:rPr lang="en-GB" altLang="de-DE" sz="1200">
                <a:solidFill>
                  <a:srgbClr val="000000"/>
                </a:solidFill>
              </a:rPr>
              <a:t>Swiss Federal Directorate for Cadastral Surveying</a:t>
            </a:r>
          </a:p>
        </p:txBody>
      </p:sp>
      <p:sp>
        <p:nvSpPr>
          <p:cNvPr id="79877" name="Rectangle 7"/>
          <p:cNvSpPr>
            <a:spLocks noGrp="1" noChangeArrowheads="1"/>
          </p:cNvSpPr>
          <p:nvPr>
            <p:ph type="sldNum" sz="quarter"/>
          </p:nvPr>
        </p:nvSpPr>
        <p:spPr>
          <a:noFill/>
        </p:spPr>
        <p:txBody>
          <a:bodyPr/>
          <a:lstStyle>
            <a:lvl1pPr>
              <a:tabLst>
                <a:tab pos="736186" algn="l"/>
              </a:tabLst>
              <a:defRPr sz="2900">
                <a:solidFill>
                  <a:schemeClr val="bg1"/>
                </a:solidFill>
                <a:latin typeface="Arial" charset="0"/>
              </a:defRPr>
            </a:lvl1pPr>
            <a:lvl2pPr marL="755560" indent="-290599">
              <a:tabLst>
                <a:tab pos="736186" algn="l"/>
              </a:tabLst>
              <a:defRPr sz="2900">
                <a:solidFill>
                  <a:schemeClr val="bg1"/>
                </a:solidFill>
                <a:latin typeface="Arial" charset="0"/>
              </a:defRPr>
            </a:lvl2pPr>
            <a:lvl3pPr marL="1162400" indent="-232480">
              <a:tabLst>
                <a:tab pos="736186" algn="l"/>
              </a:tabLst>
              <a:defRPr sz="2900">
                <a:solidFill>
                  <a:schemeClr val="bg1"/>
                </a:solidFill>
                <a:latin typeface="Arial" charset="0"/>
              </a:defRPr>
            </a:lvl3pPr>
            <a:lvl4pPr marL="1627359" indent="-232480">
              <a:tabLst>
                <a:tab pos="736186" algn="l"/>
              </a:tabLst>
              <a:defRPr sz="2900">
                <a:solidFill>
                  <a:schemeClr val="bg1"/>
                </a:solidFill>
                <a:latin typeface="Arial" charset="0"/>
              </a:defRPr>
            </a:lvl4pPr>
            <a:lvl5pPr marL="2092319" indent="-232480">
              <a:tabLst>
                <a:tab pos="736186" algn="l"/>
              </a:tabLst>
              <a:defRPr sz="2900">
                <a:solidFill>
                  <a:schemeClr val="bg1"/>
                </a:solidFill>
                <a:latin typeface="Arial" charset="0"/>
              </a:defRPr>
            </a:lvl5pPr>
            <a:lvl6pPr marL="255727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Lst>
              <a:defRPr sz="2900">
                <a:solidFill>
                  <a:schemeClr val="bg1"/>
                </a:solidFill>
                <a:latin typeface="Arial" charset="0"/>
              </a:defRPr>
            </a:lvl6pPr>
            <a:lvl7pPr marL="302223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Lst>
              <a:defRPr sz="2900">
                <a:solidFill>
                  <a:schemeClr val="bg1"/>
                </a:solidFill>
                <a:latin typeface="Arial" charset="0"/>
              </a:defRPr>
            </a:lvl7pPr>
            <a:lvl8pPr marL="348719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Lst>
              <a:defRPr sz="2900">
                <a:solidFill>
                  <a:schemeClr val="bg1"/>
                </a:solidFill>
                <a:latin typeface="Arial" charset="0"/>
              </a:defRPr>
            </a:lvl8pPr>
            <a:lvl9pPr marL="395215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Lst>
              <a:defRPr sz="2900">
                <a:solidFill>
                  <a:schemeClr val="bg1"/>
                </a:solidFill>
                <a:latin typeface="Arial" charset="0"/>
              </a:defRPr>
            </a:lvl9pPr>
          </a:lstStyle>
          <a:p>
            <a:fld id="{0505BEF5-3FA2-4ED9-9CD1-BE5FC0C5E7AE}" type="slidenum">
              <a:rPr lang="en-GB" altLang="de-DE" sz="1200">
                <a:solidFill>
                  <a:srgbClr val="000000"/>
                </a:solidFill>
              </a:rPr>
              <a:pPr/>
              <a:t>9</a:t>
            </a:fld>
            <a:endParaRPr lang="en-GB" altLang="de-DE" sz="1200">
              <a:solidFill>
                <a:srgbClr val="000000"/>
              </a:solidFill>
            </a:endParaRPr>
          </a:p>
        </p:txBody>
      </p:sp>
      <p:sp>
        <p:nvSpPr>
          <p:cNvPr id="79878" name="Rectangle 2"/>
          <p:cNvSpPr>
            <a:spLocks noGrp="1" noRot="1" noChangeAspect="1" noChangeArrowheads="1" noTextEdit="1"/>
          </p:cNvSpPr>
          <p:nvPr>
            <p:ph type="sldImg"/>
          </p:nvPr>
        </p:nvSpPr>
        <p:spPr>
          <a:xfrm>
            <a:off x="34925" y="744538"/>
            <a:ext cx="6727825" cy="3722687"/>
          </a:xfrm>
        </p:spPr>
      </p:sp>
      <p:sp>
        <p:nvSpPr>
          <p:cNvPr id="79879" name="Rectangle 3"/>
          <p:cNvSpPr>
            <a:spLocks noGrp="1" noChangeArrowheads="1"/>
          </p:cNvSpPr>
          <p:nvPr>
            <p:ph type="body" idx="1"/>
          </p:nvPr>
        </p:nvSpPr>
        <p:spPr>
          <a:xfrm>
            <a:off x="907006" y="4715629"/>
            <a:ext cx="4983666" cy="4467940"/>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defTabSz="929919"/>
            <a:r>
              <a:rPr lang="en-GB" altLang="de-DE" dirty="0"/>
              <a:t>… and the approximately 2300 communities exercise a large degree of autonomy. The cantons are autonomous. They have their own constitutions, parliaments, governments and courts. The communities are autonomous too. They have their own constitutions and communal statutes, although they are under the supervision of their cantons.</a:t>
            </a:r>
            <a:endParaRPr lang="de-CH" altLang="de-DE" dirty="0"/>
          </a:p>
          <a:p>
            <a:pPr defTabSz="929919"/>
            <a:endParaRPr lang="de-CH" altLang="de-DE" dirty="0"/>
          </a:p>
        </p:txBody>
      </p:sp>
    </p:spTree>
    <p:extLst>
      <p:ext uri="{BB962C8B-B14F-4D97-AF65-F5344CB8AC3E}">
        <p14:creationId xmlns:p14="http://schemas.microsoft.com/office/powerpoint/2010/main" val="4060512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a:noFill/>
        </p:spPr>
        <p:txBody>
          <a:bodyPr/>
          <a:lstStyle>
            <a:lvl1pPr>
              <a:tabLst>
                <a:tab pos="736186" algn="l"/>
                <a:tab pos="1472372" algn="l"/>
                <a:tab pos="2208558" algn="l"/>
                <a:tab pos="2944745" algn="l"/>
                <a:tab pos="3680931" algn="l"/>
                <a:tab pos="4417117" algn="l"/>
              </a:tabLst>
              <a:defRPr sz="2900">
                <a:solidFill>
                  <a:schemeClr val="bg1"/>
                </a:solidFill>
                <a:latin typeface="Arial" charset="0"/>
              </a:defRPr>
            </a:lvl1pPr>
            <a:lvl2pPr marL="755560" indent="-290599">
              <a:tabLst>
                <a:tab pos="736186" algn="l"/>
                <a:tab pos="1472372" algn="l"/>
                <a:tab pos="2208558" algn="l"/>
                <a:tab pos="2944745" algn="l"/>
                <a:tab pos="3680931" algn="l"/>
                <a:tab pos="4417117" algn="l"/>
              </a:tabLst>
              <a:defRPr sz="2900">
                <a:solidFill>
                  <a:schemeClr val="bg1"/>
                </a:solidFill>
                <a:latin typeface="Arial" charset="0"/>
              </a:defRPr>
            </a:lvl2pPr>
            <a:lvl3pPr marL="1162400" indent="-232480">
              <a:tabLst>
                <a:tab pos="736186" algn="l"/>
                <a:tab pos="1472372" algn="l"/>
                <a:tab pos="2208558" algn="l"/>
                <a:tab pos="2944745" algn="l"/>
                <a:tab pos="3680931" algn="l"/>
                <a:tab pos="4417117" algn="l"/>
              </a:tabLst>
              <a:defRPr sz="2900">
                <a:solidFill>
                  <a:schemeClr val="bg1"/>
                </a:solidFill>
                <a:latin typeface="Arial" charset="0"/>
              </a:defRPr>
            </a:lvl3pPr>
            <a:lvl4pPr marL="1627359" indent="-232480">
              <a:tabLst>
                <a:tab pos="736186" algn="l"/>
                <a:tab pos="1472372" algn="l"/>
                <a:tab pos="2208558" algn="l"/>
                <a:tab pos="2944745" algn="l"/>
                <a:tab pos="3680931" algn="l"/>
                <a:tab pos="4417117" algn="l"/>
              </a:tabLst>
              <a:defRPr sz="2900">
                <a:solidFill>
                  <a:schemeClr val="bg1"/>
                </a:solidFill>
                <a:latin typeface="Arial" charset="0"/>
              </a:defRPr>
            </a:lvl4pPr>
            <a:lvl5pPr marL="2092319" indent="-232480">
              <a:tabLst>
                <a:tab pos="736186" algn="l"/>
                <a:tab pos="1472372" algn="l"/>
                <a:tab pos="2208558" algn="l"/>
                <a:tab pos="2944745" algn="l"/>
                <a:tab pos="3680931" algn="l"/>
                <a:tab pos="4417117" algn="l"/>
              </a:tabLst>
              <a:defRPr sz="2900">
                <a:solidFill>
                  <a:schemeClr val="bg1"/>
                </a:solidFill>
                <a:latin typeface="Arial" charset="0"/>
              </a:defRPr>
            </a:lvl5pPr>
            <a:lvl6pPr marL="255727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 pos="2208558" algn="l"/>
                <a:tab pos="2944745" algn="l"/>
                <a:tab pos="3680931" algn="l"/>
                <a:tab pos="4417117" algn="l"/>
              </a:tabLst>
              <a:defRPr sz="2900">
                <a:solidFill>
                  <a:schemeClr val="bg1"/>
                </a:solidFill>
                <a:latin typeface="Arial" charset="0"/>
              </a:defRPr>
            </a:lvl6pPr>
            <a:lvl7pPr marL="302223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 pos="2208558" algn="l"/>
                <a:tab pos="2944745" algn="l"/>
                <a:tab pos="3680931" algn="l"/>
                <a:tab pos="4417117" algn="l"/>
              </a:tabLst>
              <a:defRPr sz="2900">
                <a:solidFill>
                  <a:schemeClr val="bg1"/>
                </a:solidFill>
                <a:latin typeface="Arial" charset="0"/>
              </a:defRPr>
            </a:lvl7pPr>
            <a:lvl8pPr marL="348719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 pos="2208558" algn="l"/>
                <a:tab pos="2944745" algn="l"/>
                <a:tab pos="3680931" algn="l"/>
                <a:tab pos="4417117" algn="l"/>
              </a:tabLst>
              <a:defRPr sz="2900">
                <a:solidFill>
                  <a:schemeClr val="bg1"/>
                </a:solidFill>
                <a:latin typeface="Arial" charset="0"/>
              </a:defRPr>
            </a:lvl8pPr>
            <a:lvl9pPr marL="395215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 pos="2208558" algn="l"/>
                <a:tab pos="2944745" algn="l"/>
                <a:tab pos="3680931" algn="l"/>
                <a:tab pos="4417117" algn="l"/>
              </a:tabLst>
              <a:defRPr sz="2900">
                <a:solidFill>
                  <a:schemeClr val="bg1"/>
                </a:solidFill>
                <a:latin typeface="Arial" charset="0"/>
              </a:defRPr>
            </a:lvl9pPr>
          </a:lstStyle>
          <a:p>
            <a:r>
              <a:rPr lang="en-GB" altLang="de-DE" sz="1200">
                <a:solidFill>
                  <a:srgbClr val="000000"/>
                </a:solidFill>
              </a:rPr>
              <a:t>Visit by PSMA Delegation</a:t>
            </a:r>
          </a:p>
        </p:txBody>
      </p:sp>
      <p:sp>
        <p:nvSpPr>
          <p:cNvPr id="79875" name="Rectangle 3"/>
          <p:cNvSpPr>
            <a:spLocks noGrp="1" noChangeArrowheads="1"/>
          </p:cNvSpPr>
          <p:nvPr>
            <p:ph type="dt" sz="quarter"/>
          </p:nvPr>
        </p:nvSpPr>
        <p:spPr>
          <a:noFill/>
        </p:spPr>
        <p:txBody>
          <a:bodyPr/>
          <a:lstStyle>
            <a:lvl1pPr>
              <a:tabLst>
                <a:tab pos="736186" algn="l"/>
                <a:tab pos="1472372" algn="l"/>
              </a:tabLst>
              <a:defRPr sz="2900">
                <a:solidFill>
                  <a:schemeClr val="bg1"/>
                </a:solidFill>
                <a:latin typeface="Arial" charset="0"/>
              </a:defRPr>
            </a:lvl1pPr>
            <a:lvl2pPr marL="755560" indent="-290599">
              <a:tabLst>
                <a:tab pos="736186" algn="l"/>
                <a:tab pos="1472372" algn="l"/>
              </a:tabLst>
              <a:defRPr sz="2900">
                <a:solidFill>
                  <a:schemeClr val="bg1"/>
                </a:solidFill>
                <a:latin typeface="Arial" charset="0"/>
              </a:defRPr>
            </a:lvl2pPr>
            <a:lvl3pPr marL="1162400" indent="-232480">
              <a:tabLst>
                <a:tab pos="736186" algn="l"/>
                <a:tab pos="1472372" algn="l"/>
              </a:tabLst>
              <a:defRPr sz="2900">
                <a:solidFill>
                  <a:schemeClr val="bg1"/>
                </a:solidFill>
                <a:latin typeface="Arial" charset="0"/>
              </a:defRPr>
            </a:lvl3pPr>
            <a:lvl4pPr marL="1627359" indent="-232480">
              <a:tabLst>
                <a:tab pos="736186" algn="l"/>
                <a:tab pos="1472372" algn="l"/>
              </a:tabLst>
              <a:defRPr sz="2900">
                <a:solidFill>
                  <a:schemeClr val="bg1"/>
                </a:solidFill>
                <a:latin typeface="Arial" charset="0"/>
              </a:defRPr>
            </a:lvl4pPr>
            <a:lvl5pPr marL="2092319" indent="-232480">
              <a:tabLst>
                <a:tab pos="736186" algn="l"/>
                <a:tab pos="1472372" algn="l"/>
              </a:tabLst>
              <a:defRPr sz="2900">
                <a:solidFill>
                  <a:schemeClr val="bg1"/>
                </a:solidFill>
                <a:latin typeface="Arial" charset="0"/>
              </a:defRPr>
            </a:lvl5pPr>
            <a:lvl6pPr marL="255727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Lst>
              <a:defRPr sz="2900">
                <a:solidFill>
                  <a:schemeClr val="bg1"/>
                </a:solidFill>
                <a:latin typeface="Arial" charset="0"/>
              </a:defRPr>
            </a:lvl6pPr>
            <a:lvl7pPr marL="302223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Lst>
              <a:defRPr sz="2900">
                <a:solidFill>
                  <a:schemeClr val="bg1"/>
                </a:solidFill>
                <a:latin typeface="Arial" charset="0"/>
              </a:defRPr>
            </a:lvl7pPr>
            <a:lvl8pPr marL="348719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Lst>
              <a:defRPr sz="2900">
                <a:solidFill>
                  <a:schemeClr val="bg1"/>
                </a:solidFill>
                <a:latin typeface="Arial" charset="0"/>
              </a:defRPr>
            </a:lvl8pPr>
            <a:lvl9pPr marL="395215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Lst>
              <a:defRPr sz="2900">
                <a:solidFill>
                  <a:schemeClr val="bg1"/>
                </a:solidFill>
                <a:latin typeface="Arial" charset="0"/>
              </a:defRPr>
            </a:lvl9pPr>
          </a:lstStyle>
          <a:p>
            <a:r>
              <a:rPr lang="de-DE" altLang="de-DE" sz="1200">
                <a:solidFill>
                  <a:srgbClr val="000000"/>
                </a:solidFill>
              </a:rPr>
              <a:t>5.5.2014</a:t>
            </a:r>
            <a:endParaRPr lang="en-GB" altLang="de-DE" sz="1200">
              <a:solidFill>
                <a:srgbClr val="000000"/>
              </a:solidFill>
            </a:endParaRPr>
          </a:p>
        </p:txBody>
      </p:sp>
      <p:sp>
        <p:nvSpPr>
          <p:cNvPr id="79876" name="Rectangle 6"/>
          <p:cNvSpPr>
            <a:spLocks noGrp="1" noChangeArrowheads="1"/>
          </p:cNvSpPr>
          <p:nvPr>
            <p:ph type="ftr" sz="quarter"/>
          </p:nvPr>
        </p:nvSpPr>
        <p:spPr>
          <a:noFill/>
        </p:spPr>
        <p:txBody>
          <a:bodyPr/>
          <a:lstStyle>
            <a:lvl1pPr>
              <a:tabLst>
                <a:tab pos="736186" algn="l"/>
                <a:tab pos="1472372" algn="l"/>
                <a:tab pos="2208558" algn="l"/>
                <a:tab pos="2944745" algn="l"/>
                <a:tab pos="3680931" algn="l"/>
                <a:tab pos="4417117" algn="l"/>
              </a:tabLst>
              <a:defRPr sz="2900">
                <a:solidFill>
                  <a:schemeClr val="bg1"/>
                </a:solidFill>
                <a:latin typeface="Arial" charset="0"/>
              </a:defRPr>
            </a:lvl1pPr>
            <a:lvl2pPr marL="755560" indent="-290599">
              <a:tabLst>
                <a:tab pos="736186" algn="l"/>
                <a:tab pos="1472372" algn="l"/>
                <a:tab pos="2208558" algn="l"/>
                <a:tab pos="2944745" algn="l"/>
                <a:tab pos="3680931" algn="l"/>
                <a:tab pos="4417117" algn="l"/>
              </a:tabLst>
              <a:defRPr sz="2900">
                <a:solidFill>
                  <a:schemeClr val="bg1"/>
                </a:solidFill>
                <a:latin typeface="Arial" charset="0"/>
              </a:defRPr>
            </a:lvl2pPr>
            <a:lvl3pPr marL="1162400" indent="-232480">
              <a:tabLst>
                <a:tab pos="736186" algn="l"/>
                <a:tab pos="1472372" algn="l"/>
                <a:tab pos="2208558" algn="l"/>
                <a:tab pos="2944745" algn="l"/>
                <a:tab pos="3680931" algn="l"/>
                <a:tab pos="4417117" algn="l"/>
              </a:tabLst>
              <a:defRPr sz="2900">
                <a:solidFill>
                  <a:schemeClr val="bg1"/>
                </a:solidFill>
                <a:latin typeface="Arial" charset="0"/>
              </a:defRPr>
            </a:lvl3pPr>
            <a:lvl4pPr marL="1627359" indent="-232480">
              <a:tabLst>
                <a:tab pos="736186" algn="l"/>
                <a:tab pos="1472372" algn="l"/>
                <a:tab pos="2208558" algn="l"/>
                <a:tab pos="2944745" algn="l"/>
                <a:tab pos="3680931" algn="l"/>
                <a:tab pos="4417117" algn="l"/>
              </a:tabLst>
              <a:defRPr sz="2900">
                <a:solidFill>
                  <a:schemeClr val="bg1"/>
                </a:solidFill>
                <a:latin typeface="Arial" charset="0"/>
              </a:defRPr>
            </a:lvl4pPr>
            <a:lvl5pPr marL="2092319" indent="-232480">
              <a:tabLst>
                <a:tab pos="736186" algn="l"/>
                <a:tab pos="1472372" algn="l"/>
                <a:tab pos="2208558" algn="l"/>
                <a:tab pos="2944745" algn="l"/>
                <a:tab pos="3680931" algn="l"/>
                <a:tab pos="4417117" algn="l"/>
              </a:tabLst>
              <a:defRPr sz="2900">
                <a:solidFill>
                  <a:schemeClr val="bg1"/>
                </a:solidFill>
                <a:latin typeface="Arial" charset="0"/>
              </a:defRPr>
            </a:lvl5pPr>
            <a:lvl6pPr marL="255727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 pos="2208558" algn="l"/>
                <a:tab pos="2944745" algn="l"/>
                <a:tab pos="3680931" algn="l"/>
                <a:tab pos="4417117" algn="l"/>
              </a:tabLst>
              <a:defRPr sz="2900">
                <a:solidFill>
                  <a:schemeClr val="bg1"/>
                </a:solidFill>
                <a:latin typeface="Arial" charset="0"/>
              </a:defRPr>
            </a:lvl6pPr>
            <a:lvl7pPr marL="302223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 pos="2208558" algn="l"/>
                <a:tab pos="2944745" algn="l"/>
                <a:tab pos="3680931" algn="l"/>
                <a:tab pos="4417117" algn="l"/>
              </a:tabLst>
              <a:defRPr sz="2900">
                <a:solidFill>
                  <a:schemeClr val="bg1"/>
                </a:solidFill>
                <a:latin typeface="Arial" charset="0"/>
              </a:defRPr>
            </a:lvl7pPr>
            <a:lvl8pPr marL="348719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 pos="2208558" algn="l"/>
                <a:tab pos="2944745" algn="l"/>
                <a:tab pos="3680931" algn="l"/>
                <a:tab pos="4417117" algn="l"/>
              </a:tabLst>
              <a:defRPr sz="2900">
                <a:solidFill>
                  <a:schemeClr val="bg1"/>
                </a:solidFill>
                <a:latin typeface="Arial" charset="0"/>
              </a:defRPr>
            </a:lvl8pPr>
            <a:lvl9pPr marL="395215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 pos="2208558" algn="l"/>
                <a:tab pos="2944745" algn="l"/>
                <a:tab pos="3680931" algn="l"/>
                <a:tab pos="4417117" algn="l"/>
              </a:tabLst>
              <a:defRPr sz="2900">
                <a:solidFill>
                  <a:schemeClr val="bg1"/>
                </a:solidFill>
                <a:latin typeface="Arial" charset="0"/>
              </a:defRPr>
            </a:lvl9pPr>
          </a:lstStyle>
          <a:p>
            <a:r>
              <a:rPr lang="en-GB" altLang="de-DE" sz="1200">
                <a:solidFill>
                  <a:srgbClr val="000000"/>
                </a:solidFill>
              </a:rPr>
              <a:t>Swiss Federal Directorate for Cadastral Surveying</a:t>
            </a:r>
          </a:p>
        </p:txBody>
      </p:sp>
      <p:sp>
        <p:nvSpPr>
          <p:cNvPr id="79877" name="Rectangle 7"/>
          <p:cNvSpPr>
            <a:spLocks noGrp="1" noChangeArrowheads="1"/>
          </p:cNvSpPr>
          <p:nvPr>
            <p:ph type="sldNum" sz="quarter"/>
          </p:nvPr>
        </p:nvSpPr>
        <p:spPr>
          <a:noFill/>
        </p:spPr>
        <p:txBody>
          <a:bodyPr/>
          <a:lstStyle>
            <a:lvl1pPr>
              <a:tabLst>
                <a:tab pos="736186" algn="l"/>
              </a:tabLst>
              <a:defRPr sz="2900">
                <a:solidFill>
                  <a:schemeClr val="bg1"/>
                </a:solidFill>
                <a:latin typeface="Arial" charset="0"/>
              </a:defRPr>
            </a:lvl1pPr>
            <a:lvl2pPr marL="755560" indent="-290599">
              <a:tabLst>
                <a:tab pos="736186" algn="l"/>
              </a:tabLst>
              <a:defRPr sz="2900">
                <a:solidFill>
                  <a:schemeClr val="bg1"/>
                </a:solidFill>
                <a:latin typeface="Arial" charset="0"/>
              </a:defRPr>
            </a:lvl2pPr>
            <a:lvl3pPr marL="1162400" indent="-232480">
              <a:tabLst>
                <a:tab pos="736186" algn="l"/>
              </a:tabLst>
              <a:defRPr sz="2900">
                <a:solidFill>
                  <a:schemeClr val="bg1"/>
                </a:solidFill>
                <a:latin typeface="Arial" charset="0"/>
              </a:defRPr>
            </a:lvl3pPr>
            <a:lvl4pPr marL="1627359" indent="-232480">
              <a:tabLst>
                <a:tab pos="736186" algn="l"/>
              </a:tabLst>
              <a:defRPr sz="2900">
                <a:solidFill>
                  <a:schemeClr val="bg1"/>
                </a:solidFill>
                <a:latin typeface="Arial" charset="0"/>
              </a:defRPr>
            </a:lvl4pPr>
            <a:lvl5pPr marL="2092319" indent="-232480">
              <a:tabLst>
                <a:tab pos="736186" algn="l"/>
              </a:tabLst>
              <a:defRPr sz="2900">
                <a:solidFill>
                  <a:schemeClr val="bg1"/>
                </a:solidFill>
                <a:latin typeface="Arial" charset="0"/>
              </a:defRPr>
            </a:lvl5pPr>
            <a:lvl6pPr marL="255727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Lst>
              <a:defRPr sz="2900">
                <a:solidFill>
                  <a:schemeClr val="bg1"/>
                </a:solidFill>
                <a:latin typeface="Arial" charset="0"/>
              </a:defRPr>
            </a:lvl6pPr>
            <a:lvl7pPr marL="302223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Lst>
              <a:defRPr sz="2900">
                <a:solidFill>
                  <a:schemeClr val="bg1"/>
                </a:solidFill>
                <a:latin typeface="Arial" charset="0"/>
              </a:defRPr>
            </a:lvl7pPr>
            <a:lvl8pPr marL="348719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Lst>
              <a:defRPr sz="2900">
                <a:solidFill>
                  <a:schemeClr val="bg1"/>
                </a:solidFill>
                <a:latin typeface="Arial" charset="0"/>
              </a:defRPr>
            </a:lvl8pPr>
            <a:lvl9pPr marL="395215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Lst>
              <a:defRPr sz="2900">
                <a:solidFill>
                  <a:schemeClr val="bg1"/>
                </a:solidFill>
                <a:latin typeface="Arial" charset="0"/>
              </a:defRPr>
            </a:lvl9pPr>
          </a:lstStyle>
          <a:p>
            <a:fld id="{0505BEF5-3FA2-4ED9-9CD1-BE5FC0C5E7AE}" type="slidenum">
              <a:rPr lang="en-GB" altLang="de-DE" sz="1200">
                <a:solidFill>
                  <a:srgbClr val="000000"/>
                </a:solidFill>
              </a:rPr>
              <a:pPr/>
              <a:t>10</a:t>
            </a:fld>
            <a:endParaRPr lang="en-GB" altLang="de-DE" sz="1200">
              <a:solidFill>
                <a:srgbClr val="000000"/>
              </a:solidFill>
            </a:endParaRPr>
          </a:p>
        </p:txBody>
      </p:sp>
      <p:sp>
        <p:nvSpPr>
          <p:cNvPr id="79878" name="Rectangle 2"/>
          <p:cNvSpPr>
            <a:spLocks noGrp="1" noRot="1" noChangeAspect="1" noChangeArrowheads="1" noTextEdit="1"/>
          </p:cNvSpPr>
          <p:nvPr>
            <p:ph type="sldImg"/>
          </p:nvPr>
        </p:nvSpPr>
        <p:spPr>
          <a:xfrm>
            <a:off x="34925" y="744538"/>
            <a:ext cx="6727825" cy="3722687"/>
          </a:xfrm>
        </p:spPr>
      </p:sp>
      <p:sp>
        <p:nvSpPr>
          <p:cNvPr id="79879" name="Rectangle 3"/>
          <p:cNvSpPr>
            <a:spLocks noGrp="1" noChangeArrowheads="1"/>
          </p:cNvSpPr>
          <p:nvPr>
            <p:ph type="body" idx="1"/>
          </p:nvPr>
        </p:nvSpPr>
        <p:spPr>
          <a:xfrm>
            <a:off x="907006" y="4715629"/>
            <a:ext cx="4983666" cy="4467940"/>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defTabSz="929919"/>
            <a:r>
              <a:rPr lang="en-GB" altLang="de-DE" dirty="0"/>
              <a:t>… and the approximately 2300 communities exercise a large degree of autonomy. The cantons are autonomous. They have their own constitutions, parliaments, governments and courts. The communities are autonomous too. They have their own constitutions and communal statutes, although they are under the supervision of their cantons.</a:t>
            </a:r>
            <a:endParaRPr lang="de-CH" altLang="de-DE" dirty="0"/>
          </a:p>
          <a:p>
            <a:pPr defTabSz="929919"/>
            <a:endParaRPr lang="de-CH" altLang="de-DE" dirty="0"/>
          </a:p>
        </p:txBody>
      </p:sp>
    </p:spTree>
    <p:extLst>
      <p:ext uri="{BB962C8B-B14F-4D97-AF65-F5344CB8AC3E}">
        <p14:creationId xmlns:p14="http://schemas.microsoft.com/office/powerpoint/2010/main" val="2142327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Source H:\PersProjekte\Geomatik\Produktmanagement</a:t>
            </a:r>
          </a:p>
        </p:txBody>
      </p:sp>
      <p:sp>
        <p:nvSpPr>
          <p:cNvPr id="4" name="Datumsplatzhalter 3"/>
          <p:cNvSpPr>
            <a:spLocks noGrp="1"/>
          </p:cNvSpPr>
          <p:nvPr>
            <p:ph type="dt" idx="10"/>
          </p:nvPr>
        </p:nvSpPr>
        <p:spPr/>
        <p:txBody>
          <a:bodyPr/>
          <a:lstStyle/>
          <a:p>
            <a:r>
              <a:rPr lang="de-CH"/>
              <a:t>November 27th, 2019</a:t>
            </a:r>
          </a:p>
        </p:txBody>
      </p:sp>
      <p:sp>
        <p:nvSpPr>
          <p:cNvPr id="5" name="Fußzeilenplatzhalter 4"/>
          <p:cNvSpPr>
            <a:spLocks noGrp="1"/>
          </p:cNvSpPr>
          <p:nvPr>
            <p:ph type="ftr" sz="quarter" idx="11"/>
          </p:nvPr>
        </p:nvSpPr>
        <p:spPr/>
        <p:txBody>
          <a:bodyPr/>
          <a:lstStyle/>
          <a:p>
            <a:r>
              <a:rPr lang="en-US"/>
              <a:t>Role of the private sector / Dr. Jürg. Lüthy, Acht Grad Ost AG</a:t>
            </a:r>
            <a:endParaRPr lang="de-CH"/>
          </a:p>
        </p:txBody>
      </p:sp>
      <p:sp>
        <p:nvSpPr>
          <p:cNvPr id="6" name="Foliennummernplatzhalter 5"/>
          <p:cNvSpPr>
            <a:spLocks noGrp="1"/>
          </p:cNvSpPr>
          <p:nvPr>
            <p:ph type="sldNum" sz="quarter" idx="12"/>
          </p:nvPr>
        </p:nvSpPr>
        <p:spPr/>
        <p:txBody>
          <a:bodyPr/>
          <a:lstStyle/>
          <a:p>
            <a:fld id="{0C4ABD32-0B64-475B-AA69-2BA9C3DCC723}" type="slidenum">
              <a:rPr lang="de-CH" smtClean="0"/>
              <a:t>13</a:t>
            </a:fld>
            <a:endParaRPr lang="de-CH"/>
          </a:p>
        </p:txBody>
      </p:sp>
    </p:spTree>
    <p:extLst>
      <p:ext uri="{BB962C8B-B14F-4D97-AF65-F5344CB8AC3E}">
        <p14:creationId xmlns:p14="http://schemas.microsoft.com/office/powerpoint/2010/main" val="3248623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a:noFill/>
        </p:spPr>
        <p:txBody>
          <a:bodyPr/>
          <a:lstStyle>
            <a:lvl1pPr>
              <a:tabLst>
                <a:tab pos="736186" algn="l"/>
                <a:tab pos="1472372" algn="l"/>
                <a:tab pos="2208558" algn="l"/>
                <a:tab pos="2944745" algn="l"/>
                <a:tab pos="3680931" algn="l"/>
                <a:tab pos="4417117" algn="l"/>
              </a:tabLst>
              <a:defRPr sz="2900">
                <a:solidFill>
                  <a:schemeClr val="bg1"/>
                </a:solidFill>
                <a:latin typeface="Arial" charset="0"/>
              </a:defRPr>
            </a:lvl1pPr>
            <a:lvl2pPr marL="755560" indent="-290599">
              <a:tabLst>
                <a:tab pos="736186" algn="l"/>
                <a:tab pos="1472372" algn="l"/>
                <a:tab pos="2208558" algn="l"/>
                <a:tab pos="2944745" algn="l"/>
                <a:tab pos="3680931" algn="l"/>
                <a:tab pos="4417117" algn="l"/>
              </a:tabLst>
              <a:defRPr sz="2900">
                <a:solidFill>
                  <a:schemeClr val="bg1"/>
                </a:solidFill>
                <a:latin typeface="Arial" charset="0"/>
              </a:defRPr>
            </a:lvl2pPr>
            <a:lvl3pPr marL="1162400" indent="-232480">
              <a:tabLst>
                <a:tab pos="736186" algn="l"/>
                <a:tab pos="1472372" algn="l"/>
                <a:tab pos="2208558" algn="l"/>
                <a:tab pos="2944745" algn="l"/>
                <a:tab pos="3680931" algn="l"/>
                <a:tab pos="4417117" algn="l"/>
              </a:tabLst>
              <a:defRPr sz="2900">
                <a:solidFill>
                  <a:schemeClr val="bg1"/>
                </a:solidFill>
                <a:latin typeface="Arial" charset="0"/>
              </a:defRPr>
            </a:lvl3pPr>
            <a:lvl4pPr marL="1627359" indent="-232480">
              <a:tabLst>
                <a:tab pos="736186" algn="l"/>
                <a:tab pos="1472372" algn="l"/>
                <a:tab pos="2208558" algn="l"/>
                <a:tab pos="2944745" algn="l"/>
                <a:tab pos="3680931" algn="l"/>
                <a:tab pos="4417117" algn="l"/>
              </a:tabLst>
              <a:defRPr sz="2900">
                <a:solidFill>
                  <a:schemeClr val="bg1"/>
                </a:solidFill>
                <a:latin typeface="Arial" charset="0"/>
              </a:defRPr>
            </a:lvl4pPr>
            <a:lvl5pPr marL="2092319" indent="-232480">
              <a:tabLst>
                <a:tab pos="736186" algn="l"/>
                <a:tab pos="1472372" algn="l"/>
                <a:tab pos="2208558" algn="l"/>
                <a:tab pos="2944745" algn="l"/>
                <a:tab pos="3680931" algn="l"/>
                <a:tab pos="4417117" algn="l"/>
              </a:tabLst>
              <a:defRPr sz="2900">
                <a:solidFill>
                  <a:schemeClr val="bg1"/>
                </a:solidFill>
                <a:latin typeface="Arial" charset="0"/>
              </a:defRPr>
            </a:lvl5pPr>
            <a:lvl6pPr marL="255727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 pos="2208558" algn="l"/>
                <a:tab pos="2944745" algn="l"/>
                <a:tab pos="3680931" algn="l"/>
                <a:tab pos="4417117" algn="l"/>
              </a:tabLst>
              <a:defRPr sz="2900">
                <a:solidFill>
                  <a:schemeClr val="bg1"/>
                </a:solidFill>
                <a:latin typeface="Arial" charset="0"/>
              </a:defRPr>
            </a:lvl6pPr>
            <a:lvl7pPr marL="302223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 pos="2208558" algn="l"/>
                <a:tab pos="2944745" algn="l"/>
                <a:tab pos="3680931" algn="l"/>
                <a:tab pos="4417117" algn="l"/>
              </a:tabLst>
              <a:defRPr sz="2900">
                <a:solidFill>
                  <a:schemeClr val="bg1"/>
                </a:solidFill>
                <a:latin typeface="Arial" charset="0"/>
              </a:defRPr>
            </a:lvl7pPr>
            <a:lvl8pPr marL="348719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 pos="2208558" algn="l"/>
                <a:tab pos="2944745" algn="l"/>
                <a:tab pos="3680931" algn="l"/>
                <a:tab pos="4417117" algn="l"/>
              </a:tabLst>
              <a:defRPr sz="2900">
                <a:solidFill>
                  <a:schemeClr val="bg1"/>
                </a:solidFill>
                <a:latin typeface="Arial" charset="0"/>
              </a:defRPr>
            </a:lvl8pPr>
            <a:lvl9pPr marL="395215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 pos="2208558" algn="l"/>
                <a:tab pos="2944745" algn="l"/>
                <a:tab pos="3680931" algn="l"/>
                <a:tab pos="4417117" algn="l"/>
              </a:tabLst>
              <a:defRPr sz="2900">
                <a:solidFill>
                  <a:schemeClr val="bg1"/>
                </a:solidFill>
                <a:latin typeface="Arial" charset="0"/>
              </a:defRPr>
            </a:lvl9pPr>
          </a:lstStyle>
          <a:p>
            <a:r>
              <a:rPr lang="en-GB" altLang="de-DE" sz="1200">
                <a:solidFill>
                  <a:srgbClr val="000000"/>
                </a:solidFill>
              </a:rPr>
              <a:t>Visit by PSMA Delegation</a:t>
            </a:r>
          </a:p>
        </p:txBody>
      </p:sp>
      <p:sp>
        <p:nvSpPr>
          <p:cNvPr id="79875" name="Rectangle 3"/>
          <p:cNvSpPr>
            <a:spLocks noGrp="1" noChangeArrowheads="1"/>
          </p:cNvSpPr>
          <p:nvPr>
            <p:ph type="dt" sz="quarter"/>
          </p:nvPr>
        </p:nvSpPr>
        <p:spPr>
          <a:noFill/>
        </p:spPr>
        <p:txBody>
          <a:bodyPr/>
          <a:lstStyle>
            <a:lvl1pPr>
              <a:tabLst>
                <a:tab pos="736186" algn="l"/>
                <a:tab pos="1472372" algn="l"/>
              </a:tabLst>
              <a:defRPr sz="2900">
                <a:solidFill>
                  <a:schemeClr val="bg1"/>
                </a:solidFill>
                <a:latin typeface="Arial" charset="0"/>
              </a:defRPr>
            </a:lvl1pPr>
            <a:lvl2pPr marL="755560" indent="-290599">
              <a:tabLst>
                <a:tab pos="736186" algn="l"/>
                <a:tab pos="1472372" algn="l"/>
              </a:tabLst>
              <a:defRPr sz="2900">
                <a:solidFill>
                  <a:schemeClr val="bg1"/>
                </a:solidFill>
                <a:latin typeface="Arial" charset="0"/>
              </a:defRPr>
            </a:lvl2pPr>
            <a:lvl3pPr marL="1162400" indent="-232480">
              <a:tabLst>
                <a:tab pos="736186" algn="l"/>
                <a:tab pos="1472372" algn="l"/>
              </a:tabLst>
              <a:defRPr sz="2900">
                <a:solidFill>
                  <a:schemeClr val="bg1"/>
                </a:solidFill>
                <a:latin typeface="Arial" charset="0"/>
              </a:defRPr>
            </a:lvl3pPr>
            <a:lvl4pPr marL="1627359" indent="-232480">
              <a:tabLst>
                <a:tab pos="736186" algn="l"/>
                <a:tab pos="1472372" algn="l"/>
              </a:tabLst>
              <a:defRPr sz="2900">
                <a:solidFill>
                  <a:schemeClr val="bg1"/>
                </a:solidFill>
                <a:latin typeface="Arial" charset="0"/>
              </a:defRPr>
            </a:lvl4pPr>
            <a:lvl5pPr marL="2092319" indent="-232480">
              <a:tabLst>
                <a:tab pos="736186" algn="l"/>
                <a:tab pos="1472372" algn="l"/>
              </a:tabLst>
              <a:defRPr sz="2900">
                <a:solidFill>
                  <a:schemeClr val="bg1"/>
                </a:solidFill>
                <a:latin typeface="Arial" charset="0"/>
              </a:defRPr>
            </a:lvl5pPr>
            <a:lvl6pPr marL="255727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Lst>
              <a:defRPr sz="2900">
                <a:solidFill>
                  <a:schemeClr val="bg1"/>
                </a:solidFill>
                <a:latin typeface="Arial" charset="0"/>
              </a:defRPr>
            </a:lvl6pPr>
            <a:lvl7pPr marL="302223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Lst>
              <a:defRPr sz="2900">
                <a:solidFill>
                  <a:schemeClr val="bg1"/>
                </a:solidFill>
                <a:latin typeface="Arial" charset="0"/>
              </a:defRPr>
            </a:lvl7pPr>
            <a:lvl8pPr marL="348719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Lst>
              <a:defRPr sz="2900">
                <a:solidFill>
                  <a:schemeClr val="bg1"/>
                </a:solidFill>
                <a:latin typeface="Arial" charset="0"/>
              </a:defRPr>
            </a:lvl8pPr>
            <a:lvl9pPr marL="395215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Lst>
              <a:defRPr sz="2900">
                <a:solidFill>
                  <a:schemeClr val="bg1"/>
                </a:solidFill>
                <a:latin typeface="Arial" charset="0"/>
              </a:defRPr>
            </a:lvl9pPr>
          </a:lstStyle>
          <a:p>
            <a:r>
              <a:rPr lang="de-DE" altLang="de-DE" sz="1200">
                <a:solidFill>
                  <a:srgbClr val="000000"/>
                </a:solidFill>
              </a:rPr>
              <a:t>5.5.2014</a:t>
            </a:r>
            <a:endParaRPr lang="en-GB" altLang="de-DE" sz="1200">
              <a:solidFill>
                <a:srgbClr val="000000"/>
              </a:solidFill>
            </a:endParaRPr>
          </a:p>
        </p:txBody>
      </p:sp>
      <p:sp>
        <p:nvSpPr>
          <p:cNvPr id="79876" name="Rectangle 6"/>
          <p:cNvSpPr>
            <a:spLocks noGrp="1" noChangeArrowheads="1"/>
          </p:cNvSpPr>
          <p:nvPr>
            <p:ph type="ftr" sz="quarter"/>
          </p:nvPr>
        </p:nvSpPr>
        <p:spPr>
          <a:noFill/>
        </p:spPr>
        <p:txBody>
          <a:bodyPr/>
          <a:lstStyle>
            <a:lvl1pPr>
              <a:tabLst>
                <a:tab pos="736186" algn="l"/>
                <a:tab pos="1472372" algn="l"/>
                <a:tab pos="2208558" algn="l"/>
                <a:tab pos="2944745" algn="l"/>
                <a:tab pos="3680931" algn="l"/>
                <a:tab pos="4417117" algn="l"/>
              </a:tabLst>
              <a:defRPr sz="2900">
                <a:solidFill>
                  <a:schemeClr val="bg1"/>
                </a:solidFill>
                <a:latin typeface="Arial" charset="0"/>
              </a:defRPr>
            </a:lvl1pPr>
            <a:lvl2pPr marL="755560" indent="-290599">
              <a:tabLst>
                <a:tab pos="736186" algn="l"/>
                <a:tab pos="1472372" algn="l"/>
                <a:tab pos="2208558" algn="l"/>
                <a:tab pos="2944745" algn="l"/>
                <a:tab pos="3680931" algn="l"/>
                <a:tab pos="4417117" algn="l"/>
              </a:tabLst>
              <a:defRPr sz="2900">
                <a:solidFill>
                  <a:schemeClr val="bg1"/>
                </a:solidFill>
                <a:latin typeface="Arial" charset="0"/>
              </a:defRPr>
            </a:lvl2pPr>
            <a:lvl3pPr marL="1162400" indent="-232480">
              <a:tabLst>
                <a:tab pos="736186" algn="l"/>
                <a:tab pos="1472372" algn="l"/>
                <a:tab pos="2208558" algn="l"/>
                <a:tab pos="2944745" algn="l"/>
                <a:tab pos="3680931" algn="l"/>
                <a:tab pos="4417117" algn="l"/>
              </a:tabLst>
              <a:defRPr sz="2900">
                <a:solidFill>
                  <a:schemeClr val="bg1"/>
                </a:solidFill>
                <a:latin typeface="Arial" charset="0"/>
              </a:defRPr>
            </a:lvl3pPr>
            <a:lvl4pPr marL="1627359" indent="-232480">
              <a:tabLst>
                <a:tab pos="736186" algn="l"/>
                <a:tab pos="1472372" algn="l"/>
                <a:tab pos="2208558" algn="l"/>
                <a:tab pos="2944745" algn="l"/>
                <a:tab pos="3680931" algn="l"/>
                <a:tab pos="4417117" algn="l"/>
              </a:tabLst>
              <a:defRPr sz="2900">
                <a:solidFill>
                  <a:schemeClr val="bg1"/>
                </a:solidFill>
                <a:latin typeface="Arial" charset="0"/>
              </a:defRPr>
            </a:lvl4pPr>
            <a:lvl5pPr marL="2092319" indent="-232480">
              <a:tabLst>
                <a:tab pos="736186" algn="l"/>
                <a:tab pos="1472372" algn="l"/>
                <a:tab pos="2208558" algn="l"/>
                <a:tab pos="2944745" algn="l"/>
                <a:tab pos="3680931" algn="l"/>
                <a:tab pos="4417117" algn="l"/>
              </a:tabLst>
              <a:defRPr sz="2900">
                <a:solidFill>
                  <a:schemeClr val="bg1"/>
                </a:solidFill>
                <a:latin typeface="Arial" charset="0"/>
              </a:defRPr>
            </a:lvl5pPr>
            <a:lvl6pPr marL="255727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 pos="2208558" algn="l"/>
                <a:tab pos="2944745" algn="l"/>
                <a:tab pos="3680931" algn="l"/>
                <a:tab pos="4417117" algn="l"/>
              </a:tabLst>
              <a:defRPr sz="2900">
                <a:solidFill>
                  <a:schemeClr val="bg1"/>
                </a:solidFill>
                <a:latin typeface="Arial" charset="0"/>
              </a:defRPr>
            </a:lvl6pPr>
            <a:lvl7pPr marL="302223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 pos="2208558" algn="l"/>
                <a:tab pos="2944745" algn="l"/>
                <a:tab pos="3680931" algn="l"/>
                <a:tab pos="4417117" algn="l"/>
              </a:tabLst>
              <a:defRPr sz="2900">
                <a:solidFill>
                  <a:schemeClr val="bg1"/>
                </a:solidFill>
                <a:latin typeface="Arial" charset="0"/>
              </a:defRPr>
            </a:lvl7pPr>
            <a:lvl8pPr marL="348719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 pos="2208558" algn="l"/>
                <a:tab pos="2944745" algn="l"/>
                <a:tab pos="3680931" algn="l"/>
                <a:tab pos="4417117" algn="l"/>
              </a:tabLst>
              <a:defRPr sz="2900">
                <a:solidFill>
                  <a:schemeClr val="bg1"/>
                </a:solidFill>
                <a:latin typeface="Arial" charset="0"/>
              </a:defRPr>
            </a:lvl8pPr>
            <a:lvl9pPr marL="395215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 pos="2208558" algn="l"/>
                <a:tab pos="2944745" algn="l"/>
                <a:tab pos="3680931" algn="l"/>
                <a:tab pos="4417117" algn="l"/>
              </a:tabLst>
              <a:defRPr sz="2900">
                <a:solidFill>
                  <a:schemeClr val="bg1"/>
                </a:solidFill>
                <a:latin typeface="Arial" charset="0"/>
              </a:defRPr>
            </a:lvl9pPr>
          </a:lstStyle>
          <a:p>
            <a:r>
              <a:rPr lang="en-GB" altLang="de-DE" sz="1200">
                <a:solidFill>
                  <a:srgbClr val="000000"/>
                </a:solidFill>
              </a:rPr>
              <a:t>Swiss Federal Directorate for Cadastral Surveying</a:t>
            </a:r>
          </a:p>
        </p:txBody>
      </p:sp>
      <p:sp>
        <p:nvSpPr>
          <p:cNvPr id="79877" name="Rectangle 7"/>
          <p:cNvSpPr>
            <a:spLocks noGrp="1" noChangeArrowheads="1"/>
          </p:cNvSpPr>
          <p:nvPr>
            <p:ph type="sldNum" sz="quarter"/>
          </p:nvPr>
        </p:nvSpPr>
        <p:spPr>
          <a:noFill/>
        </p:spPr>
        <p:txBody>
          <a:bodyPr/>
          <a:lstStyle>
            <a:lvl1pPr>
              <a:tabLst>
                <a:tab pos="736186" algn="l"/>
              </a:tabLst>
              <a:defRPr sz="2900">
                <a:solidFill>
                  <a:schemeClr val="bg1"/>
                </a:solidFill>
                <a:latin typeface="Arial" charset="0"/>
              </a:defRPr>
            </a:lvl1pPr>
            <a:lvl2pPr marL="755560" indent="-290599">
              <a:tabLst>
                <a:tab pos="736186" algn="l"/>
              </a:tabLst>
              <a:defRPr sz="2900">
                <a:solidFill>
                  <a:schemeClr val="bg1"/>
                </a:solidFill>
                <a:latin typeface="Arial" charset="0"/>
              </a:defRPr>
            </a:lvl2pPr>
            <a:lvl3pPr marL="1162400" indent="-232480">
              <a:tabLst>
                <a:tab pos="736186" algn="l"/>
              </a:tabLst>
              <a:defRPr sz="2900">
                <a:solidFill>
                  <a:schemeClr val="bg1"/>
                </a:solidFill>
                <a:latin typeface="Arial" charset="0"/>
              </a:defRPr>
            </a:lvl3pPr>
            <a:lvl4pPr marL="1627359" indent="-232480">
              <a:tabLst>
                <a:tab pos="736186" algn="l"/>
              </a:tabLst>
              <a:defRPr sz="2900">
                <a:solidFill>
                  <a:schemeClr val="bg1"/>
                </a:solidFill>
                <a:latin typeface="Arial" charset="0"/>
              </a:defRPr>
            </a:lvl4pPr>
            <a:lvl5pPr marL="2092319" indent="-232480">
              <a:tabLst>
                <a:tab pos="736186" algn="l"/>
              </a:tabLst>
              <a:defRPr sz="2900">
                <a:solidFill>
                  <a:schemeClr val="bg1"/>
                </a:solidFill>
                <a:latin typeface="Arial" charset="0"/>
              </a:defRPr>
            </a:lvl5pPr>
            <a:lvl6pPr marL="255727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Lst>
              <a:defRPr sz="2900">
                <a:solidFill>
                  <a:schemeClr val="bg1"/>
                </a:solidFill>
                <a:latin typeface="Arial" charset="0"/>
              </a:defRPr>
            </a:lvl6pPr>
            <a:lvl7pPr marL="302223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Lst>
              <a:defRPr sz="2900">
                <a:solidFill>
                  <a:schemeClr val="bg1"/>
                </a:solidFill>
                <a:latin typeface="Arial" charset="0"/>
              </a:defRPr>
            </a:lvl7pPr>
            <a:lvl8pPr marL="348719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Lst>
              <a:defRPr sz="2900">
                <a:solidFill>
                  <a:schemeClr val="bg1"/>
                </a:solidFill>
                <a:latin typeface="Arial" charset="0"/>
              </a:defRPr>
            </a:lvl8pPr>
            <a:lvl9pPr marL="395215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Lst>
              <a:defRPr sz="2900">
                <a:solidFill>
                  <a:schemeClr val="bg1"/>
                </a:solidFill>
                <a:latin typeface="Arial" charset="0"/>
              </a:defRPr>
            </a:lvl9pPr>
          </a:lstStyle>
          <a:p>
            <a:fld id="{0505BEF5-3FA2-4ED9-9CD1-BE5FC0C5E7AE}" type="slidenum">
              <a:rPr lang="en-GB" altLang="de-DE" sz="1200">
                <a:solidFill>
                  <a:srgbClr val="000000"/>
                </a:solidFill>
              </a:rPr>
              <a:pPr/>
              <a:t>17</a:t>
            </a:fld>
            <a:endParaRPr lang="en-GB" altLang="de-DE" sz="1200">
              <a:solidFill>
                <a:srgbClr val="000000"/>
              </a:solidFill>
            </a:endParaRPr>
          </a:p>
        </p:txBody>
      </p:sp>
      <p:sp>
        <p:nvSpPr>
          <p:cNvPr id="79878" name="Rectangle 2"/>
          <p:cNvSpPr>
            <a:spLocks noGrp="1" noRot="1" noChangeAspect="1" noChangeArrowheads="1" noTextEdit="1"/>
          </p:cNvSpPr>
          <p:nvPr>
            <p:ph type="sldImg"/>
          </p:nvPr>
        </p:nvSpPr>
        <p:spPr>
          <a:xfrm>
            <a:off x="34925" y="744538"/>
            <a:ext cx="6727825" cy="3722687"/>
          </a:xfrm>
        </p:spPr>
      </p:sp>
      <p:sp>
        <p:nvSpPr>
          <p:cNvPr id="79879" name="Rectangle 3"/>
          <p:cNvSpPr>
            <a:spLocks noGrp="1" noChangeArrowheads="1"/>
          </p:cNvSpPr>
          <p:nvPr>
            <p:ph type="body" idx="1"/>
          </p:nvPr>
        </p:nvSpPr>
        <p:spPr>
          <a:xfrm>
            <a:off x="907006" y="4715629"/>
            <a:ext cx="4983666" cy="4467940"/>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defTabSz="929919"/>
            <a:r>
              <a:rPr lang="en-GB" altLang="de-DE" dirty="0"/>
              <a:t>… and the approximately 2300 communities exercise a large degree of autonomy. The cantons are autonomous. They have their own constitutions, parliaments, governments and courts. The communities are autonomous too. They have their own constitutions and communal statutes, although they are under the supervision of their cantons.</a:t>
            </a:r>
            <a:endParaRPr lang="de-CH" altLang="de-DE" dirty="0"/>
          </a:p>
          <a:p>
            <a:pPr defTabSz="929919"/>
            <a:endParaRPr lang="de-CH" altLang="de-DE" dirty="0"/>
          </a:p>
        </p:txBody>
      </p:sp>
    </p:spTree>
    <p:extLst>
      <p:ext uri="{BB962C8B-B14F-4D97-AF65-F5344CB8AC3E}">
        <p14:creationId xmlns:p14="http://schemas.microsoft.com/office/powerpoint/2010/main" val="2705099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a:noFill/>
        </p:spPr>
        <p:txBody>
          <a:bodyPr/>
          <a:lstStyle>
            <a:lvl1pPr>
              <a:tabLst>
                <a:tab pos="736186" algn="l"/>
                <a:tab pos="1472372" algn="l"/>
                <a:tab pos="2208558" algn="l"/>
                <a:tab pos="2944745" algn="l"/>
                <a:tab pos="3680931" algn="l"/>
                <a:tab pos="4417117" algn="l"/>
              </a:tabLst>
              <a:defRPr sz="2900">
                <a:solidFill>
                  <a:schemeClr val="bg1"/>
                </a:solidFill>
                <a:latin typeface="Arial" charset="0"/>
              </a:defRPr>
            </a:lvl1pPr>
            <a:lvl2pPr marL="755560" indent="-290599">
              <a:tabLst>
                <a:tab pos="736186" algn="l"/>
                <a:tab pos="1472372" algn="l"/>
                <a:tab pos="2208558" algn="l"/>
                <a:tab pos="2944745" algn="l"/>
                <a:tab pos="3680931" algn="l"/>
                <a:tab pos="4417117" algn="l"/>
              </a:tabLst>
              <a:defRPr sz="2900">
                <a:solidFill>
                  <a:schemeClr val="bg1"/>
                </a:solidFill>
                <a:latin typeface="Arial" charset="0"/>
              </a:defRPr>
            </a:lvl2pPr>
            <a:lvl3pPr marL="1162400" indent="-232480">
              <a:tabLst>
                <a:tab pos="736186" algn="l"/>
                <a:tab pos="1472372" algn="l"/>
                <a:tab pos="2208558" algn="l"/>
                <a:tab pos="2944745" algn="l"/>
                <a:tab pos="3680931" algn="l"/>
                <a:tab pos="4417117" algn="l"/>
              </a:tabLst>
              <a:defRPr sz="2900">
                <a:solidFill>
                  <a:schemeClr val="bg1"/>
                </a:solidFill>
                <a:latin typeface="Arial" charset="0"/>
              </a:defRPr>
            </a:lvl3pPr>
            <a:lvl4pPr marL="1627359" indent="-232480">
              <a:tabLst>
                <a:tab pos="736186" algn="l"/>
                <a:tab pos="1472372" algn="l"/>
                <a:tab pos="2208558" algn="l"/>
                <a:tab pos="2944745" algn="l"/>
                <a:tab pos="3680931" algn="l"/>
                <a:tab pos="4417117" algn="l"/>
              </a:tabLst>
              <a:defRPr sz="2900">
                <a:solidFill>
                  <a:schemeClr val="bg1"/>
                </a:solidFill>
                <a:latin typeface="Arial" charset="0"/>
              </a:defRPr>
            </a:lvl4pPr>
            <a:lvl5pPr marL="2092319" indent="-232480">
              <a:tabLst>
                <a:tab pos="736186" algn="l"/>
                <a:tab pos="1472372" algn="l"/>
                <a:tab pos="2208558" algn="l"/>
                <a:tab pos="2944745" algn="l"/>
                <a:tab pos="3680931" algn="l"/>
                <a:tab pos="4417117" algn="l"/>
              </a:tabLst>
              <a:defRPr sz="2900">
                <a:solidFill>
                  <a:schemeClr val="bg1"/>
                </a:solidFill>
                <a:latin typeface="Arial" charset="0"/>
              </a:defRPr>
            </a:lvl5pPr>
            <a:lvl6pPr marL="255727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 pos="2208558" algn="l"/>
                <a:tab pos="2944745" algn="l"/>
                <a:tab pos="3680931" algn="l"/>
                <a:tab pos="4417117" algn="l"/>
              </a:tabLst>
              <a:defRPr sz="2900">
                <a:solidFill>
                  <a:schemeClr val="bg1"/>
                </a:solidFill>
                <a:latin typeface="Arial" charset="0"/>
              </a:defRPr>
            </a:lvl6pPr>
            <a:lvl7pPr marL="302223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 pos="2208558" algn="l"/>
                <a:tab pos="2944745" algn="l"/>
                <a:tab pos="3680931" algn="l"/>
                <a:tab pos="4417117" algn="l"/>
              </a:tabLst>
              <a:defRPr sz="2900">
                <a:solidFill>
                  <a:schemeClr val="bg1"/>
                </a:solidFill>
                <a:latin typeface="Arial" charset="0"/>
              </a:defRPr>
            </a:lvl7pPr>
            <a:lvl8pPr marL="348719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 pos="2208558" algn="l"/>
                <a:tab pos="2944745" algn="l"/>
                <a:tab pos="3680931" algn="l"/>
                <a:tab pos="4417117" algn="l"/>
              </a:tabLst>
              <a:defRPr sz="2900">
                <a:solidFill>
                  <a:schemeClr val="bg1"/>
                </a:solidFill>
                <a:latin typeface="Arial" charset="0"/>
              </a:defRPr>
            </a:lvl8pPr>
            <a:lvl9pPr marL="395215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 pos="2208558" algn="l"/>
                <a:tab pos="2944745" algn="l"/>
                <a:tab pos="3680931" algn="l"/>
                <a:tab pos="4417117" algn="l"/>
              </a:tabLst>
              <a:defRPr sz="2900">
                <a:solidFill>
                  <a:schemeClr val="bg1"/>
                </a:solidFill>
                <a:latin typeface="Arial" charset="0"/>
              </a:defRPr>
            </a:lvl9pPr>
          </a:lstStyle>
          <a:p>
            <a:r>
              <a:rPr lang="en-GB" altLang="de-DE" sz="1200">
                <a:solidFill>
                  <a:srgbClr val="000000"/>
                </a:solidFill>
              </a:rPr>
              <a:t>Visit by PSMA Delegation</a:t>
            </a:r>
          </a:p>
        </p:txBody>
      </p:sp>
      <p:sp>
        <p:nvSpPr>
          <p:cNvPr id="79875" name="Rectangle 3"/>
          <p:cNvSpPr>
            <a:spLocks noGrp="1" noChangeArrowheads="1"/>
          </p:cNvSpPr>
          <p:nvPr>
            <p:ph type="dt" sz="quarter"/>
          </p:nvPr>
        </p:nvSpPr>
        <p:spPr>
          <a:noFill/>
        </p:spPr>
        <p:txBody>
          <a:bodyPr/>
          <a:lstStyle>
            <a:lvl1pPr>
              <a:tabLst>
                <a:tab pos="736186" algn="l"/>
                <a:tab pos="1472372" algn="l"/>
              </a:tabLst>
              <a:defRPr sz="2900">
                <a:solidFill>
                  <a:schemeClr val="bg1"/>
                </a:solidFill>
                <a:latin typeface="Arial" charset="0"/>
              </a:defRPr>
            </a:lvl1pPr>
            <a:lvl2pPr marL="755560" indent="-290599">
              <a:tabLst>
                <a:tab pos="736186" algn="l"/>
                <a:tab pos="1472372" algn="l"/>
              </a:tabLst>
              <a:defRPr sz="2900">
                <a:solidFill>
                  <a:schemeClr val="bg1"/>
                </a:solidFill>
                <a:latin typeface="Arial" charset="0"/>
              </a:defRPr>
            </a:lvl2pPr>
            <a:lvl3pPr marL="1162400" indent="-232480">
              <a:tabLst>
                <a:tab pos="736186" algn="l"/>
                <a:tab pos="1472372" algn="l"/>
              </a:tabLst>
              <a:defRPr sz="2900">
                <a:solidFill>
                  <a:schemeClr val="bg1"/>
                </a:solidFill>
                <a:latin typeface="Arial" charset="0"/>
              </a:defRPr>
            </a:lvl3pPr>
            <a:lvl4pPr marL="1627359" indent="-232480">
              <a:tabLst>
                <a:tab pos="736186" algn="l"/>
                <a:tab pos="1472372" algn="l"/>
              </a:tabLst>
              <a:defRPr sz="2900">
                <a:solidFill>
                  <a:schemeClr val="bg1"/>
                </a:solidFill>
                <a:latin typeface="Arial" charset="0"/>
              </a:defRPr>
            </a:lvl4pPr>
            <a:lvl5pPr marL="2092319" indent="-232480">
              <a:tabLst>
                <a:tab pos="736186" algn="l"/>
                <a:tab pos="1472372" algn="l"/>
              </a:tabLst>
              <a:defRPr sz="2900">
                <a:solidFill>
                  <a:schemeClr val="bg1"/>
                </a:solidFill>
                <a:latin typeface="Arial" charset="0"/>
              </a:defRPr>
            </a:lvl5pPr>
            <a:lvl6pPr marL="255727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Lst>
              <a:defRPr sz="2900">
                <a:solidFill>
                  <a:schemeClr val="bg1"/>
                </a:solidFill>
                <a:latin typeface="Arial" charset="0"/>
              </a:defRPr>
            </a:lvl6pPr>
            <a:lvl7pPr marL="302223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Lst>
              <a:defRPr sz="2900">
                <a:solidFill>
                  <a:schemeClr val="bg1"/>
                </a:solidFill>
                <a:latin typeface="Arial" charset="0"/>
              </a:defRPr>
            </a:lvl7pPr>
            <a:lvl8pPr marL="348719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Lst>
              <a:defRPr sz="2900">
                <a:solidFill>
                  <a:schemeClr val="bg1"/>
                </a:solidFill>
                <a:latin typeface="Arial" charset="0"/>
              </a:defRPr>
            </a:lvl8pPr>
            <a:lvl9pPr marL="395215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Lst>
              <a:defRPr sz="2900">
                <a:solidFill>
                  <a:schemeClr val="bg1"/>
                </a:solidFill>
                <a:latin typeface="Arial" charset="0"/>
              </a:defRPr>
            </a:lvl9pPr>
          </a:lstStyle>
          <a:p>
            <a:r>
              <a:rPr lang="de-DE" altLang="de-DE" sz="1200">
                <a:solidFill>
                  <a:srgbClr val="000000"/>
                </a:solidFill>
              </a:rPr>
              <a:t>5.5.2014</a:t>
            </a:r>
            <a:endParaRPr lang="en-GB" altLang="de-DE" sz="1200">
              <a:solidFill>
                <a:srgbClr val="000000"/>
              </a:solidFill>
            </a:endParaRPr>
          </a:p>
        </p:txBody>
      </p:sp>
      <p:sp>
        <p:nvSpPr>
          <p:cNvPr id="79876" name="Rectangle 6"/>
          <p:cNvSpPr>
            <a:spLocks noGrp="1" noChangeArrowheads="1"/>
          </p:cNvSpPr>
          <p:nvPr>
            <p:ph type="ftr" sz="quarter"/>
          </p:nvPr>
        </p:nvSpPr>
        <p:spPr>
          <a:noFill/>
        </p:spPr>
        <p:txBody>
          <a:bodyPr/>
          <a:lstStyle>
            <a:lvl1pPr>
              <a:tabLst>
                <a:tab pos="736186" algn="l"/>
                <a:tab pos="1472372" algn="l"/>
                <a:tab pos="2208558" algn="l"/>
                <a:tab pos="2944745" algn="l"/>
                <a:tab pos="3680931" algn="l"/>
                <a:tab pos="4417117" algn="l"/>
              </a:tabLst>
              <a:defRPr sz="2900">
                <a:solidFill>
                  <a:schemeClr val="bg1"/>
                </a:solidFill>
                <a:latin typeface="Arial" charset="0"/>
              </a:defRPr>
            </a:lvl1pPr>
            <a:lvl2pPr marL="755560" indent="-290599">
              <a:tabLst>
                <a:tab pos="736186" algn="l"/>
                <a:tab pos="1472372" algn="l"/>
                <a:tab pos="2208558" algn="l"/>
                <a:tab pos="2944745" algn="l"/>
                <a:tab pos="3680931" algn="l"/>
                <a:tab pos="4417117" algn="l"/>
              </a:tabLst>
              <a:defRPr sz="2900">
                <a:solidFill>
                  <a:schemeClr val="bg1"/>
                </a:solidFill>
                <a:latin typeface="Arial" charset="0"/>
              </a:defRPr>
            </a:lvl2pPr>
            <a:lvl3pPr marL="1162400" indent="-232480">
              <a:tabLst>
                <a:tab pos="736186" algn="l"/>
                <a:tab pos="1472372" algn="l"/>
                <a:tab pos="2208558" algn="l"/>
                <a:tab pos="2944745" algn="l"/>
                <a:tab pos="3680931" algn="l"/>
                <a:tab pos="4417117" algn="l"/>
              </a:tabLst>
              <a:defRPr sz="2900">
                <a:solidFill>
                  <a:schemeClr val="bg1"/>
                </a:solidFill>
                <a:latin typeface="Arial" charset="0"/>
              </a:defRPr>
            </a:lvl3pPr>
            <a:lvl4pPr marL="1627359" indent="-232480">
              <a:tabLst>
                <a:tab pos="736186" algn="l"/>
                <a:tab pos="1472372" algn="l"/>
                <a:tab pos="2208558" algn="l"/>
                <a:tab pos="2944745" algn="l"/>
                <a:tab pos="3680931" algn="l"/>
                <a:tab pos="4417117" algn="l"/>
              </a:tabLst>
              <a:defRPr sz="2900">
                <a:solidFill>
                  <a:schemeClr val="bg1"/>
                </a:solidFill>
                <a:latin typeface="Arial" charset="0"/>
              </a:defRPr>
            </a:lvl4pPr>
            <a:lvl5pPr marL="2092319" indent="-232480">
              <a:tabLst>
                <a:tab pos="736186" algn="l"/>
                <a:tab pos="1472372" algn="l"/>
                <a:tab pos="2208558" algn="l"/>
                <a:tab pos="2944745" algn="l"/>
                <a:tab pos="3680931" algn="l"/>
                <a:tab pos="4417117" algn="l"/>
              </a:tabLst>
              <a:defRPr sz="2900">
                <a:solidFill>
                  <a:schemeClr val="bg1"/>
                </a:solidFill>
                <a:latin typeface="Arial" charset="0"/>
              </a:defRPr>
            </a:lvl5pPr>
            <a:lvl6pPr marL="255727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 pos="2208558" algn="l"/>
                <a:tab pos="2944745" algn="l"/>
                <a:tab pos="3680931" algn="l"/>
                <a:tab pos="4417117" algn="l"/>
              </a:tabLst>
              <a:defRPr sz="2900">
                <a:solidFill>
                  <a:schemeClr val="bg1"/>
                </a:solidFill>
                <a:latin typeface="Arial" charset="0"/>
              </a:defRPr>
            </a:lvl6pPr>
            <a:lvl7pPr marL="302223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 pos="2208558" algn="l"/>
                <a:tab pos="2944745" algn="l"/>
                <a:tab pos="3680931" algn="l"/>
                <a:tab pos="4417117" algn="l"/>
              </a:tabLst>
              <a:defRPr sz="2900">
                <a:solidFill>
                  <a:schemeClr val="bg1"/>
                </a:solidFill>
                <a:latin typeface="Arial" charset="0"/>
              </a:defRPr>
            </a:lvl7pPr>
            <a:lvl8pPr marL="348719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 pos="2208558" algn="l"/>
                <a:tab pos="2944745" algn="l"/>
                <a:tab pos="3680931" algn="l"/>
                <a:tab pos="4417117" algn="l"/>
              </a:tabLst>
              <a:defRPr sz="2900">
                <a:solidFill>
                  <a:schemeClr val="bg1"/>
                </a:solidFill>
                <a:latin typeface="Arial" charset="0"/>
              </a:defRPr>
            </a:lvl8pPr>
            <a:lvl9pPr marL="395215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 pos="2208558" algn="l"/>
                <a:tab pos="2944745" algn="l"/>
                <a:tab pos="3680931" algn="l"/>
                <a:tab pos="4417117" algn="l"/>
              </a:tabLst>
              <a:defRPr sz="2900">
                <a:solidFill>
                  <a:schemeClr val="bg1"/>
                </a:solidFill>
                <a:latin typeface="Arial" charset="0"/>
              </a:defRPr>
            </a:lvl9pPr>
          </a:lstStyle>
          <a:p>
            <a:r>
              <a:rPr lang="en-GB" altLang="de-DE" sz="1200">
                <a:solidFill>
                  <a:srgbClr val="000000"/>
                </a:solidFill>
              </a:rPr>
              <a:t>Swiss Federal Directorate for Cadastral Surveying</a:t>
            </a:r>
          </a:p>
        </p:txBody>
      </p:sp>
      <p:sp>
        <p:nvSpPr>
          <p:cNvPr id="79877" name="Rectangle 7"/>
          <p:cNvSpPr>
            <a:spLocks noGrp="1" noChangeArrowheads="1"/>
          </p:cNvSpPr>
          <p:nvPr>
            <p:ph type="sldNum" sz="quarter"/>
          </p:nvPr>
        </p:nvSpPr>
        <p:spPr>
          <a:noFill/>
        </p:spPr>
        <p:txBody>
          <a:bodyPr/>
          <a:lstStyle>
            <a:lvl1pPr>
              <a:tabLst>
                <a:tab pos="736186" algn="l"/>
              </a:tabLst>
              <a:defRPr sz="2900">
                <a:solidFill>
                  <a:schemeClr val="bg1"/>
                </a:solidFill>
                <a:latin typeface="Arial" charset="0"/>
              </a:defRPr>
            </a:lvl1pPr>
            <a:lvl2pPr marL="755560" indent="-290599">
              <a:tabLst>
                <a:tab pos="736186" algn="l"/>
              </a:tabLst>
              <a:defRPr sz="2900">
                <a:solidFill>
                  <a:schemeClr val="bg1"/>
                </a:solidFill>
                <a:latin typeface="Arial" charset="0"/>
              </a:defRPr>
            </a:lvl2pPr>
            <a:lvl3pPr marL="1162400" indent="-232480">
              <a:tabLst>
                <a:tab pos="736186" algn="l"/>
              </a:tabLst>
              <a:defRPr sz="2900">
                <a:solidFill>
                  <a:schemeClr val="bg1"/>
                </a:solidFill>
                <a:latin typeface="Arial" charset="0"/>
              </a:defRPr>
            </a:lvl3pPr>
            <a:lvl4pPr marL="1627359" indent="-232480">
              <a:tabLst>
                <a:tab pos="736186" algn="l"/>
              </a:tabLst>
              <a:defRPr sz="2900">
                <a:solidFill>
                  <a:schemeClr val="bg1"/>
                </a:solidFill>
                <a:latin typeface="Arial" charset="0"/>
              </a:defRPr>
            </a:lvl4pPr>
            <a:lvl5pPr marL="2092319" indent="-232480">
              <a:tabLst>
                <a:tab pos="736186" algn="l"/>
              </a:tabLst>
              <a:defRPr sz="2900">
                <a:solidFill>
                  <a:schemeClr val="bg1"/>
                </a:solidFill>
                <a:latin typeface="Arial" charset="0"/>
              </a:defRPr>
            </a:lvl5pPr>
            <a:lvl6pPr marL="255727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Lst>
              <a:defRPr sz="2900">
                <a:solidFill>
                  <a:schemeClr val="bg1"/>
                </a:solidFill>
                <a:latin typeface="Arial" charset="0"/>
              </a:defRPr>
            </a:lvl6pPr>
            <a:lvl7pPr marL="302223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Lst>
              <a:defRPr sz="2900">
                <a:solidFill>
                  <a:schemeClr val="bg1"/>
                </a:solidFill>
                <a:latin typeface="Arial" charset="0"/>
              </a:defRPr>
            </a:lvl7pPr>
            <a:lvl8pPr marL="348719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Lst>
              <a:defRPr sz="2900">
                <a:solidFill>
                  <a:schemeClr val="bg1"/>
                </a:solidFill>
                <a:latin typeface="Arial" charset="0"/>
              </a:defRPr>
            </a:lvl8pPr>
            <a:lvl9pPr marL="395215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Lst>
              <a:defRPr sz="2900">
                <a:solidFill>
                  <a:schemeClr val="bg1"/>
                </a:solidFill>
                <a:latin typeface="Arial" charset="0"/>
              </a:defRPr>
            </a:lvl9pPr>
          </a:lstStyle>
          <a:p>
            <a:fld id="{0505BEF5-3FA2-4ED9-9CD1-BE5FC0C5E7AE}" type="slidenum">
              <a:rPr lang="en-GB" altLang="de-DE" sz="1200">
                <a:solidFill>
                  <a:srgbClr val="000000"/>
                </a:solidFill>
              </a:rPr>
              <a:pPr/>
              <a:t>18</a:t>
            </a:fld>
            <a:endParaRPr lang="en-GB" altLang="de-DE" sz="1200">
              <a:solidFill>
                <a:srgbClr val="000000"/>
              </a:solidFill>
            </a:endParaRPr>
          </a:p>
        </p:txBody>
      </p:sp>
      <p:sp>
        <p:nvSpPr>
          <p:cNvPr id="79878" name="Rectangle 2"/>
          <p:cNvSpPr>
            <a:spLocks noGrp="1" noRot="1" noChangeAspect="1" noChangeArrowheads="1" noTextEdit="1"/>
          </p:cNvSpPr>
          <p:nvPr>
            <p:ph type="sldImg"/>
          </p:nvPr>
        </p:nvSpPr>
        <p:spPr>
          <a:xfrm>
            <a:off x="34925" y="744538"/>
            <a:ext cx="6727825" cy="3722687"/>
          </a:xfrm>
        </p:spPr>
      </p:sp>
      <p:sp>
        <p:nvSpPr>
          <p:cNvPr id="79879" name="Rectangle 3"/>
          <p:cNvSpPr>
            <a:spLocks noGrp="1" noChangeArrowheads="1"/>
          </p:cNvSpPr>
          <p:nvPr>
            <p:ph type="body" idx="1"/>
          </p:nvPr>
        </p:nvSpPr>
        <p:spPr>
          <a:xfrm>
            <a:off x="907006" y="4715629"/>
            <a:ext cx="4983666" cy="4467940"/>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defTabSz="929919"/>
            <a:r>
              <a:rPr lang="en-GB" altLang="de-DE" dirty="0"/>
              <a:t>… and the approximately 2300 communities exercise a large degree of autonomy. The cantons are autonomous. They have their own constitutions, parliaments, governments and courts. The communities are autonomous too. They have their own constitutions and communal statutes, although they are under the supervision of their cantons.</a:t>
            </a:r>
            <a:endParaRPr lang="de-CH" altLang="de-DE" dirty="0"/>
          </a:p>
          <a:p>
            <a:pPr defTabSz="929919"/>
            <a:endParaRPr lang="de-CH" altLang="de-DE" dirty="0"/>
          </a:p>
        </p:txBody>
      </p:sp>
    </p:spTree>
    <p:extLst>
      <p:ext uri="{BB962C8B-B14F-4D97-AF65-F5344CB8AC3E}">
        <p14:creationId xmlns:p14="http://schemas.microsoft.com/office/powerpoint/2010/main" val="2583108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a:noFill/>
        </p:spPr>
        <p:txBody>
          <a:bodyPr/>
          <a:lstStyle>
            <a:lvl1pPr>
              <a:tabLst>
                <a:tab pos="736186" algn="l"/>
                <a:tab pos="1472372" algn="l"/>
                <a:tab pos="2208558" algn="l"/>
                <a:tab pos="2944745" algn="l"/>
                <a:tab pos="3680931" algn="l"/>
                <a:tab pos="4417117" algn="l"/>
              </a:tabLst>
              <a:defRPr sz="2900">
                <a:solidFill>
                  <a:schemeClr val="bg1"/>
                </a:solidFill>
                <a:latin typeface="Arial" charset="0"/>
              </a:defRPr>
            </a:lvl1pPr>
            <a:lvl2pPr marL="755560" indent="-290599">
              <a:tabLst>
                <a:tab pos="736186" algn="l"/>
                <a:tab pos="1472372" algn="l"/>
                <a:tab pos="2208558" algn="l"/>
                <a:tab pos="2944745" algn="l"/>
                <a:tab pos="3680931" algn="l"/>
                <a:tab pos="4417117" algn="l"/>
              </a:tabLst>
              <a:defRPr sz="2900">
                <a:solidFill>
                  <a:schemeClr val="bg1"/>
                </a:solidFill>
                <a:latin typeface="Arial" charset="0"/>
              </a:defRPr>
            </a:lvl2pPr>
            <a:lvl3pPr marL="1162400" indent="-232480">
              <a:tabLst>
                <a:tab pos="736186" algn="l"/>
                <a:tab pos="1472372" algn="l"/>
                <a:tab pos="2208558" algn="l"/>
                <a:tab pos="2944745" algn="l"/>
                <a:tab pos="3680931" algn="l"/>
                <a:tab pos="4417117" algn="l"/>
              </a:tabLst>
              <a:defRPr sz="2900">
                <a:solidFill>
                  <a:schemeClr val="bg1"/>
                </a:solidFill>
                <a:latin typeface="Arial" charset="0"/>
              </a:defRPr>
            </a:lvl3pPr>
            <a:lvl4pPr marL="1627359" indent="-232480">
              <a:tabLst>
                <a:tab pos="736186" algn="l"/>
                <a:tab pos="1472372" algn="l"/>
                <a:tab pos="2208558" algn="l"/>
                <a:tab pos="2944745" algn="l"/>
                <a:tab pos="3680931" algn="l"/>
                <a:tab pos="4417117" algn="l"/>
              </a:tabLst>
              <a:defRPr sz="2900">
                <a:solidFill>
                  <a:schemeClr val="bg1"/>
                </a:solidFill>
                <a:latin typeface="Arial" charset="0"/>
              </a:defRPr>
            </a:lvl4pPr>
            <a:lvl5pPr marL="2092319" indent="-232480">
              <a:tabLst>
                <a:tab pos="736186" algn="l"/>
                <a:tab pos="1472372" algn="l"/>
                <a:tab pos="2208558" algn="l"/>
                <a:tab pos="2944745" algn="l"/>
                <a:tab pos="3680931" algn="l"/>
                <a:tab pos="4417117" algn="l"/>
              </a:tabLst>
              <a:defRPr sz="2900">
                <a:solidFill>
                  <a:schemeClr val="bg1"/>
                </a:solidFill>
                <a:latin typeface="Arial" charset="0"/>
              </a:defRPr>
            </a:lvl5pPr>
            <a:lvl6pPr marL="255727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 pos="2208558" algn="l"/>
                <a:tab pos="2944745" algn="l"/>
                <a:tab pos="3680931" algn="l"/>
                <a:tab pos="4417117" algn="l"/>
              </a:tabLst>
              <a:defRPr sz="2900">
                <a:solidFill>
                  <a:schemeClr val="bg1"/>
                </a:solidFill>
                <a:latin typeface="Arial" charset="0"/>
              </a:defRPr>
            </a:lvl6pPr>
            <a:lvl7pPr marL="302223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 pos="2208558" algn="l"/>
                <a:tab pos="2944745" algn="l"/>
                <a:tab pos="3680931" algn="l"/>
                <a:tab pos="4417117" algn="l"/>
              </a:tabLst>
              <a:defRPr sz="2900">
                <a:solidFill>
                  <a:schemeClr val="bg1"/>
                </a:solidFill>
                <a:latin typeface="Arial" charset="0"/>
              </a:defRPr>
            </a:lvl7pPr>
            <a:lvl8pPr marL="348719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 pos="2208558" algn="l"/>
                <a:tab pos="2944745" algn="l"/>
                <a:tab pos="3680931" algn="l"/>
                <a:tab pos="4417117" algn="l"/>
              </a:tabLst>
              <a:defRPr sz="2900">
                <a:solidFill>
                  <a:schemeClr val="bg1"/>
                </a:solidFill>
                <a:latin typeface="Arial" charset="0"/>
              </a:defRPr>
            </a:lvl8pPr>
            <a:lvl9pPr marL="395215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 pos="2208558" algn="l"/>
                <a:tab pos="2944745" algn="l"/>
                <a:tab pos="3680931" algn="l"/>
                <a:tab pos="4417117" algn="l"/>
              </a:tabLst>
              <a:defRPr sz="2900">
                <a:solidFill>
                  <a:schemeClr val="bg1"/>
                </a:solidFill>
                <a:latin typeface="Arial" charset="0"/>
              </a:defRPr>
            </a:lvl9pPr>
          </a:lstStyle>
          <a:p>
            <a:r>
              <a:rPr lang="en-GB" altLang="de-DE" sz="1200">
                <a:solidFill>
                  <a:srgbClr val="000000"/>
                </a:solidFill>
              </a:rPr>
              <a:t>Visit by PSMA Delegation</a:t>
            </a:r>
          </a:p>
        </p:txBody>
      </p:sp>
      <p:sp>
        <p:nvSpPr>
          <p:cNvPr id="79875" name="Rectangle 3"/>
          <p:cNvSpPr>
            <a:spLocks noGrp="1" noChangeArrowheads="1"/>
          </p:cNvSpPr>
          <p:nvPr>
            <p:ph type="dt" sz="quarter"/>
          </p:nvPr>
        </p:nvSpPr>
        <p:spPr>
          <a:noFill/>
        </p:spPr>
        <p:txBody>
          <a:bodyPr/>
          <a:lstStyle>
            <a:lvl1pPr>
              <a:tabLst>
                <a:tab pos="736186" algn="l"/>
                <a:tab pos="1472372" algn="l"/>
              </a:tabLst>
              <a:defRPr sz="2900">
                <a:solidFill>
                  <a:schemeClr val="bg1"/>
                </a:solidFill>
                <a:latin typeface="Arial" charset="0"/>
              </a:defRPr>
            </a:lvl1pPr>
            <a:lvl2pPr marL="755560" indent="-290599">
              <a:tabLst>
                <a:tab pos="736186" algn="l"/>
                <a:tab pos="1472372" algn="l"/>
              </a:tabLst>
              <a:defRPr sz="2900">
                <a:solidFill>
                  <a:schemeClr val="bg1"/>
                </a:solidFill>
                <a:latin typeface="Arial" charset="0"/>
              </a:defRPr>
            </a:lvl2pPr>
            <a:lvl3pPr marL="1162400" indent="-232480">
              <a:tabLst>
                <a:tab pos="736186" algn="l"/>
                <a:tab pos="1472372" algn="l"/>
              </a:tabLst>
              <a:defRPr sz="2900">
                <a:solidFill>
                  <a:schemeClr val="bg1"/>
                </a:solidFill>
                <a:latin typeface="Arial" charset="0"/>
              </a:defRPr>
            </a:lvl3pPr>
            <a:lvl4pPr marL="1627359" indent="-232480">
              <a:tabLst>
                <a:tab pos="736186" algn="l"/>
                <a:tab pos="1472372" algn="l"/>
              </a:tabLst>
              <a:defRPr sz="2900">
                <a:solidFill>
                  <a:schemeClr val="bg1"/>
                </a:solidFill>
                <a:latin typeface="Arial" charset="0"/>
              </a:defRPr>
            </a:lvl4pPr>
            <a:lvl5pPr marL="2092319" indent="-232480">
              <a:tabLst>
                <a:tab pos="736186" algn="l"/>
                <a:tab pos="1472372" algn="l"/>
              </a:tabLst>
              <a:defRPr sz="2900">
                <a:solidFill>
                  <a:schemeClr val="bg1"/>
                </a:solidFill>
                <a:latin typeface="Arial" charset="0"/>
              </a:defRPr>
            </a:lvl5pPr>
            <a:lvl6pPr marL="255727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Lst>
              <a:defRPr sz="2900">
                <a:solidFill>
                  <a:schemeClr val="bg1"/>
                </a:solidFill>
                <a:latin typeface="Arial" charset="0"/>
              </a:defRPr>
            </a:lvl6pPr>
            <a:lvl7pPr marL="302223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Lst>
              <a:defRPr sz="2900">
                <a:solidFill>
                  <a:schemeClr val="bg1"/>
                </a:solidFill>
                <a:latin typeface="Arial" charset="0"/>
              </a:defRPr>
            </a:lvl7pPr>
            <a:lvl8pPr marL="348719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Lst>
              <a:defRPr sz="2900">
                <a:solidFill>
                  <a:schemeClr val="bg1"/>
                </a:solidFill>
                <a:latin typeface="Arial" charset="0"/>
              </a:defRPr>
            </a:lvl8pPr>
            <a:lvl9pPr marL="395215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Lst>
              <a:defRPr sz="2900">
                <a:solidFill>
                  <a:schemeClr val="bg1"/>
                </a:solidFill>
                <a:latin typeface="Arial" charset="0"/>
              </a:defRPr>
            </a:lvl9pPr>
          </a:lstStyle>
          <a:p>
            <a:r>
              <a:rPr lang="de-DE" altLang="de-DE" sz="1200">
                <a:solidFill>
                  <a:srgbClr val="000000"/>
                </a:solidFill>
              </a:rPr>
              <a:t>5.5.2014</a:t>
            </a:r>
            <a:endParaRPr lang="en-GB" altLang="de-DE" sz="1200">
              <a:solidFill>
                <a:srgbClr val="000000"/>
              </a:solidFill>
            </a:endParaRPr>
          </a:p>
        </p:txBody>
      </p:sp>
      <p:sp>
        <p:nvSpPr>
          <p:cNvPr id="79876" name="Rectangle 6"/>
          <p:cNvSpPr>
            <a:spLocks noGrp="1" noChangeArrowheads="1"/>
          </p:cNvSpPr>
          <p:nvPr>
            <p:ph type="ftr" sz="quarter"/>
          </p:nvPr>
        </p:nvSpPr>
        <p:spPr>
          <a:noFill/>
        </p:spPr>
        <p:txBody>
          <a:bodyPr/>
          <a:lstStyle>
            <a:lvl1pPr>
              <a:tabLst>
                <a:tab pos="736186" algn="l"/>
                <a:tab pos="1472372" algn="l"/>
                <a:tab pos="2208558" algn="l"/>
                <a:tab pos="2944745" algn="l"/>
                <a:tab pos="3680931" algn="l"/>
                <a:tab pos="4417117" algn="l"/>
              </a:tabLst>
              <a:defRPr sz="2900">
                <a:solidFill>
                  <a:schemeClr val="bg1"/>
                </a:solidFill>
                <a:latin typeface="Arial" charset="0"/>
              </a:defRPr>
            </a:lvl1pPr>
            <a:lvl2pPr marL="755560" indent="-290599">
              <a:tabLst>
                <a:tab pos="736186" algn="l"/>
                <a:tab pos="1472372" algn="l"/>
                <a:tab pos="2208558" algn="l"/>
                <a:tab pos="2944745" algn="l"/>
                <a:tab pos="3680931" algn="l"/>
                <a:tab pos="4417117" algn="l"/>
              </a:tabLst>
              <a:defRPr sz="2900">
                <a:solidFill>
                  <a:schemeClr val="bg1"/>
                </a:solidFill>
                <a:latin typeface="Arial" charset="0"/>
              </a:defRPr>
            </a:lvl2pPr>
            <a:lvl3pPr marL="1162400" indent="-232480">
              <a:tabLst>
                <a:tab pos="736186" algn="l"/>
                <a:tab pos="1472372" algn="l"/>
                <a:tab pos="2208558" algn="l"/>
                <a:tab pos="2944745" algn="l"/>
                <a:tab pos="3680931" algn="l"/>
                <a:tab pos="4417117" algn="l"/>
              </a:tabLst>
              <a:defRPr sz="2900">
                <a:solidFill>
                  <a:schemeClr val="bg1"/>
                </a:solidFill>
                <a:latin typeface="Arial" charset="0"/>
              </a:defRPr>
            </a:lvl3pPr>
            <a:lvl4pPr marL="1627359" indent="-232480">
              <a:tabLst>
                <a:tab pos="736186" algn="l"/>
                <a:tab pos="1472372" algn="l"/>
                <a:tab pos="2208558" algn="l"/>
                <a:tab pos="2944745" algn="l"/>
                <a:tab pos="3680931" algn="l"/>
                <a:tab pos="4417117" algn="l"/>
              </a:tabLst>
              <a:defRPr sz="2900">
                <a:solidFill>
                  <a:schemeClr val="bg1"/>
                </a:solidFill>
                <a:latin typeface="Arial" charset="0"/>
              </a:defRPr>
            </a:lvl4pPr>
            <a:lvl5pPr marL="2092319" indent="-232480">
              <a:tabLst>
                <a:tab pos="736186" algn="l"/>
                <a:tab pos="1472372" algn="l"/>
                <a:tab pos="2208558" algn="l"/>
                <a:tab pos="2944745" algn="l"/>
                <a:tab pos="3680931" algn="l"/>
                <a:tab pos="4417117" algn="l"/>
              </a:tabLst>
              <a:defRPr sz="2900">
                <a:solidFill>
                  <a:schemeClr val="bg1"/>
                </a:solidFill>
                <a:latin typeface="Arial" charset="0"/>
              </a:defRPr>
            </a:lvl5pPr>
            <a:lvl6pPr marL="255727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 pos="2208558" algn="l"/>
                <a:tab pos="2944745" algn="l"/>
                <a:tab pos="3680931" algn="l"/>
                <a:tab pos="4417117" algn="l"/>
              </a:tabLst>
              <a:defRPr sz="2900">
                <a:solidFill>
                  <a:schemeClr val="bg1"/>
                </a:solidFill>
                <a:latin typeface="Arial" charset="0"/>
              </a:defRPr>
            </a:lvl6pPr>
            <a:lvl7pPr marL="302223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 pos="2208558" algn="l"/>
                <a:tab pos="2944745" algn="l"/>
                <a:tab pos="3680931" algn="l"/>
                <a:tab pos="4417117" algn="l"/>
              </a:tabLst>
              <a:defRPr sz="2900">
                <a:solidFill>
                  <a:schemeClr val="bg1"/>
                </a:solidFill>
                <a:latin typeface="Arial" charset="0"/>
              </a:defRPr>
            </a:lvl7pPr>
            <a:lvl8pPr marL="348719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 pos="2208558" algn="l"/>
                <a:tab pos="2944745" algn="l"/>
                <a:tab pos="3680931" algn="l"/>
                <a:tab pos="4417117" algn="l"/>
              </a:tabLst>
              <a:defRPr sz="2900">
                <a:solidFill>
                  <a:schemeClr val="bg1"/>
                </a:solidFill>
                <a:latin typeface="Arial" charset="0"/>
              </a:defRPr>
            </a:lvl8pPr>
            <a:lvl9pPr marL="395215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 pos="1472372" algn="l"/>
                <a:tab pos="2208558" algn="l"/>
                <a:tab pos="2944745" algn="l"/>
                <a:tab pos="3680931" algn="l"/>
                <a:tab pos="4417117" algn="l"/>
              </a:tabLst>
              <a:defRPr sz="2900">
                <a:solidFill>
                  <a:schemeClr val="bg1"/>
                </a:solidFill>
                <a:latin typeface="Arial" charset="0"/>
              </a:defRPr>
            </a:lvl9pPr>
          </a:lstStyle>
          <a:p>
            <a:r>
              <a:rPr lang="en-GB" altLang="de-DE" sz="1200">
                <a:solidFill>
                  <a:srgbClr val="000000"/>
                </a:solidFill>
              </a:rPr>
              <a:t>Swiss Federal Directorate for Cadastral Surveying</a:t>
            </a:r>
          </a:p>
        </p:txBody>
      </p:sp>
      <p:sp>
        <p:nvSpPr>
          <p:cNvPr id="79877" name="Rectangle 7"/>
          <p:cNvSpPr>
            <a:spLocks noGrp="1" noChangeArrowheads="1"/>
          </p:cNvSpPr>
          <p:nvPr>
            <p:ph type="sldNum" sz="quarter"/>
          </p:nvPr>
        </p:nvSpPr>
        <p:spPr>
          <a:noFill/>
        </p:spPr>
        <p:txBody>
          <a:bodyPr/>
          <a:lstStyle>
            <a:lvl1pPr>
              <a:tabLst>
                <a:tab pos="736186" algn="l"/>
              </a:tabLst>
              <a:defRPr sz="2900">
                <a:solidFill>
                  <a:schemeClr val="bg1"/>
                </a:solidFill>
                <a:latin typeface="Arial" charset="0"/>
              </a:defRPr>
            </a:lvl1pPr>
            <a:lvl2pPr marL="755560" indent="-290599">
              <a:tabLst>
                <a:tab pos="736186" algn="l"/>
              </a:tabLst>
              <a:defRPr sz="2900">
                <a:solidFill>
                  <a:schemeClr val="bg1"/>
                </a:solidFill>
                <a:latin typeface="Arial" charset="0"/>
              </a:defRPr>
            </a:lvl2pPr>
            <a:lvl3pPr marL="1162400" indent="-232480">
              <a:tabLst>
                <a:tab pos="736186" algn="l"/>
              </a:tabLst>
              <a:defRPr sz="2900">
                <a:solidFill>
                  <a:schemeClr val="bg1"/>
                </a:solidFill>
                <a:latin typeface="Arial" charset="0"/>
              </a:defRPr>
            </a:lvl3pPr>
            <a:lvl4pPr marL="1627359" indent="-232480">
              <a:tabLst>
                <a:tab pos="736186" algn="l"/>
              </a:tabLst>
              <a:defRPr sz="2900">
                <a:solidFill>
                  <a:schemeClr val="bg1"/>
                </a:solidFill>
                <a:latin typeface="Arial" charset="0"/>
              </a:defRPr>
            </a:lvl4pPr>
            <a:lvl5pPr marL="2092319" indent="-232480">
              <a:tabLst>
                <a:tab pos="736186" algn="l"/>
              </a:tabLst>
              <a:defRPr sz="2900">
                <a:solidFill>
                  <a:schemeClr val="bg1"/>
                </a:solidFill>
                <a:latin typeface="Arial" charset="0"/>
              </a:defRPr>
            </a:lvl5pPr>
            <a:lvl6pPr marL="255727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Lst>
              <a:defRPr sz="2900">
                <a:solidFill>
                  <a:schemeClr val="bg1"/>
                </a:solidFill>
                <a:latin typeface="Arial" charset="0"/>
              </a:defRPr>
            </a:lvl6pPr>
            <a:lvl7pPr marL="302223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Lst>
              <a:defRPr sz="2900">
                <a:solidFill>
                  <a:schemeClr val="bg1"/>
                </a:solidFill>
                <a:latin typeface="Arial" charset="0"/>
              </a:defRPr>
            </a:lvl7pPr>
            <a:lvl8pPr marL="348719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Lst>
              <a:defRPr sz="2900">
                <a:solidFill>
                  <a:schemeClr val="bg1"/>
                </a:solidFill>
                <a:latin typeface="Arial" charset="0"/>
              </a:defRPr>
            </a:lvl8pPr>
            <a:lvl9pPr marL="3952158" indent="-232480" defTabSz="456888" eaLnBrk="0" fontAlgn="base" hangingPunct="0">
              <a:lnSpc>
                <a:spcPct val="93000"/>
              </a:lnSpc>
              <a:spcBef>
                <a:spcPct val="0"/>
              </a:spcBef>
              <a:spcAft>
                <a:spcPct val="0"/>
              </a:spcAft>
              <a:buClr>
                <a:srgbClr val="000000"/>
              </a:buClr>
              <a:buSzPct val="100000"/>
              <a:buFont typeface="Times New Roman" pitchFamily="18" charset="0"/>
              <a:tabLst>
                <a:tab pos="736186" algn="l"/>
              </a:tabLst>
              <a:defRPr sz="2900">
                <a:solidFill>
                  <a:schemeClr val="bg1"/>
                </a:solidFill>
                <a:latin typeface="Arial" charset="0"/>
              </a:defRPr>
            </a:lvl9pPr>
          </a:lstStyle>
          <a:p>
            <a:fld id="{0505BEF5-3FA2-4ED9-9CD1-BE5FC0C5E7AE}" type="slidenum">
              <a:rPr lang="en-GB" altLang="de-DE" sz="1200">
                <a:solidFill>
                  <a:srgbClr val="000000"/>
                </a:solidFill>
              </a:rPr>
              <a:pPr/>
              <a:t>22</a:t>
            </a:fld>
            <a:endParaRPr lang="en-GB" altLang="de-DE" sz="1200">
              <a:solidFill>
                <a:srgbClr val="000000"/>
              </a:solidFill>
            </a:endParaRPr>
          </a:p>
        </p:txBody>
      </p:sp>
      <p:sp>
        <p:nvSpPr>
          <p:cNvPr id="79878" name="Rectangle 2"/>
          <p:cNvSpPr>
            <a:spLocks noGrp="1" noRot="1" noChangeAspect="1" noChangeArrowheads="1" noTextEdit="1"/>
          </p:cNvSpPr>
          <p:nvPr>
            <p:ph type="sldImg"/>
          </p:nvPr>
        </p:nvSpPr>
        <p:spPr>
          <a:xfrm>
            <a:off x="34925" y="744538"/>
            <a:ext cx="6727825" cy="3722687"/>
          </a:xfrm>
        </p:spPr>
      </p:sp>
      <p:sp>
        <p:nvSpPr>
          <p:cNvPr id="79879" name="Rectangle 3"/>
          <p:cNvSpPr>
            <a:spLocks noGrp="1" noChangeArrowheads="1"/>
          </p:cNvSpPr>
          <p:nvPr>
            <p:ph type="body" idx="1"/>
          </p:nvPr>
        </p:nvSpPr>
        <p:spPr>
          <a:xfrm>
            <a:off x="907006" y="4715629"/>
            <a:ext cx="4983666" cy="4467940"/>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defTabSz="929919"/>
            <a:r>
              <a:rPr lang="en-GB" altLang="de-DE" dirty="0"/>
              <a:t>… and the approximately 2300 communities exercise a large degree of autonomy. The cantons are autonomous. They have their own constitutions, parliaments, governments and courts. The communities are autonomous too. They have their own constitutions and communal statutes, although they are under the supervision of their cantons.</a:t>
            </a:r>
            <a:endParaRPr lang="de-CH" altLang="de-DE" dirty="0"/>
          </a:p>
          <a:p>
            <a:pPr defTabSz="929919"/>
            <a:endParaRPr lang="de-CH" altLang="de-DE" dirty="0"/>
          </a:p>
        </p:txBody>
      </p:sp>
    </p:spTree>
    <p:extLst>
      <p:ext uri="{BB962C8B-B14F-4D97-AF65-F5344CB8AC3E}">
        <p14:creationId xmlns:p14="http://schemas.microsoft.com/office/powerpoint/2010/main" val="4183248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58FE448D-460D-5A28-3AFF-40247DE4AA80}"/>
              </a:ext>
            </a:extLst>
          </p:cNvPr>
          <p:cNvSpPr/>
          <p:nvPr userDrawn="1"/>
        </p:nvSpPr>
        <p:spPr>
          <a:xfrm>
            <a:off x="6309351" y="106187"/>
            <a:ext cx="2578018" cy="10342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Bildplatzhalter 8">
            <a:extLst>
              <a:ext uri="{FF2B5EF4-FFF2-40B4-BE49-F238E27FC236}">
                <a16:creationId xmlns:a16="http://schemas.microsoft.com/office/drawing/2014/main" id="{077AC5E1-5616-424A-8C24-E05E6CD3FD55}"/>
              </a:ext>
            </a:extLst>
          </p:cNvPr>
          <p:cNvSpPr>
            <a:spLocks noGrp="1"/>
          </p:cNvSpPr>
          <p:nvPr>
            <p:ph type="pic" sz="quarter" idx="13" hasCustomPrompt="1"/>
          </p:nvPr>
        </p:nvSpPr>
        <p:spPr>
          <a:xfrm>
            <a:off x="0" y="1223999"/>
            <a:ext cx="9144000" cy="3833775"/>
          </a:xfrm>
          <a:prstGeom prst="rect">
            <a:avLst/>
          </a:prstGeom>
          <a:pattFill prst="lgCheck">
            <a:fgClr>
              <a:schemeClr val="bg1">
                <a:lumMod val="85000"/>
              </a:schemeClr>
            </a:fgClr>
            <a:bgClr>
              <a:schemeClr val="bg1"/>
            </a:bgClr>
          </a:pattFill>
        </p:spPr>
        <p:txBody>
          <a:bodyPr tIns="720000" anchor="ctr"/>
          <a:lstStyle>
            <a:lvl1pPr algn="ctr">
              <a:buNone/>
              <a:defRPr sz="1000"/>
            </a:lvl1pPr>
          </a:lstStyle>
          <a:p>
            <a:br>
              <a:rPr lang="de-DE" dirty="0"/>
            </a:br>
            <a:r>
              <a:rPr lang="de-DE" dirty="0"/>
              <a:t>Bild durch Klicken auf Symbol hinzufügen</a:t>
            </a:r>
            <a:br>
              <a:rPr lang="de-DE" dirty="0"/>
            </a:br>
            <a:r>
              <a:rPr lang="de-DE" dirty="0"/>
              <a:t>Bild danach unter Umständen wieder in den Hintergrund stellen.</a:t>
            </a:r>
          </a:p>
        </p:txBody>
      </p:sp>
      <p:sp>
        <p:nvSpPr>
          <p:cNvPr id="16" name="Textplatzhalter 15">
            <a:extLst>
              <a:ext uri="{FF2B5EF4-FFF2-40B4-BE49-F238E27FC236}">
                <a16:creationId xmlns:a16="http://schemas.microsoft.com/office/drawing/2014/main" id="{EE9D59F2-E924-4CC8-98ED-90F77D821BC2}"/>
              </a:ext>
            </a:extLst>
          </p:cNvPr>
          <p:cNvSpPr>
            <a:spLocks noGrp="1"/>
          </p:cNvSpPr>
          <p:nvPr>
            <p:ph type="body" sz="quarter" idx="16" hasCustomPrompt="1"/>
          </p:nvPr>
        </p:nvSpPr>
        <p:spPr>
          <a:xfrm>
            <a:off x="409877" y="1223997"/>
            <a:ext cx="3350766" cy="3833775"/>
          </a:xfrm>
          <a:custGeom>
            <a:avLst/>
            <a:gdLst>
              <a:gd name="connsiteX0" fmla="*/ 468016 w 3350766"/>
              <a:gd name="connsiteY0" fmla="*/ 0 h 3833775"/>
              <a:gd name="connsiteX1" fmla="*/ 3350764 w 3350766"/>
              <a:gd name="connsiteY1" fmla="*/ 0 h 3833775"/>
              <a:gd name="connsiteX2" fmla="*/ 3170165 w 3350766"/>
              <a:gd name="connsiteY2" fmla="*/ 86999 h 3833775"/>
              <a:gd name="connsiteX3" fmla="*/ 2081061 w 3350766"/>
              <a:gd name="connsiteY3" fmla="*/ 1916887 h 3833775"/>
              <a:gd name="connsiteX4" fmla="*/ 3170165 w 3350766"/>
              <a:gd name="connsiteY4" fmla="*/ 3746775 h 3833775"/>
              <a:gd name="connsiteX5" fmla="*/ 3350766 w 3350766"/>
              <a:gd name="connsiteY5" fmla="*/ 3833775 h 3833775"/>
              <a:gd name="connsiteX6" fmla="*/ 468017 w 3350766"/>
              <a:gd name="connsiteY6" fmla="*/ 3833775 h 3833775"/>
              <a:gd name="connsiteX7" fmla="*/ 410431 w 3350766"/>
              <a:gd name="connsiteY7" fmla="*/ 3721340 h 3833775"/>
              <a:gd name="connsiteX8" fmla="*/ 0 w 3350766"/>
              <a:gd name="connsiteY8" fmla="*/ 1916887 h 3833775"/>
              <a:gd name="connsiteX9" fmla="*/ 410431 w 3350766"/>
              <a:gd name="connsiteY9" fmla="*/ 112435 h 383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0766" h="3833775">
                <a:moveTo>
                  <a:pt x="468016" y="0"/>
                </a:moveTo>
                <a:lnTo>
                  <a:pt x="3350764" y="0"/>
                </a:lnTo>
                <a:lnTo>
                  <a:pt x="3170165" y="86999"/>
                </a:lnTo>
                <a:cubicBezTo>
                  <a:pt x="2521446" y="439404"/>
                  <a:pt x="2081061" y="1126717"/>
                  <a:pt x="2081061" y="1916887"/>
                </a:cubicBezTo>
                <a:cubicBezTo>
                  <a:pt x="2081061" y="2707057"/>
                  <a:pt x="2521446" y="3394370"/>
                  <a:pt x="3170165" y="3746775"/>
                </a:cubicBezTo>
                <a:lnTo>
                  <a:pt x="3350766" y="3833775"/>
                </a:lnTo>
                <a:lnTo>
                  <a:pt x="468017" y="3833775"/>
                </a:lnTo>
                <a:lnTo>
                  <a:pt x="410431" y="3721340"/>
                </a:lnTo>
                <a:cubicBezTo>
                  <a:pt x="147402" y="3175466"/>
                  <a:pt x="0" y="2563390"/>
                  <a:pt x="0" y="1916887"/>
                </a:cubicBezTo>
                <a:cubicBezTo>
                  <a:pt x="0" y="1270384"/>
                  <a:pt x="147402" y="658309"/>
                  <a:pt x="410431" y="112435"/>
                </a:cubicBezTo>
                <a:close/>
              </a:path>
            </a:pathLst>
          </a:custGeom>
          <a:solidFill>
            <a:srgbClr val="95C11B">
              <a:alpha val="80000"/>
            </a:srgbClr>
          </a:solidFill>
        </p:spPr>
        <p:txBody>
          <a:bodyPr wrap="square">
            <a:noAutofit/>
          </a:bodyPr>
          <a:lstStyle>
            <a:lvl1pPr>
              <a:defRPr sz="100"/>
            </a:lvl1pPr>
            <a:lvl2pPr>
              <a:defRPr sz="100"/>
            </a:lvl2pPr>
            <a:lvl3pPr>
              <a:defRPr sz="100"/>
            </a:lvl3pPr>
            <a:lvl4pPr>
              <a:defRPr sz="100"/>
            </a:lvl4pPr>
            <a:lvl5pPr>
              <a:defRPr sz="100"/>
            </a:lvl5pPr>
          </a:lstStyle>
          <a:p>
            <a:pPr lvl="0"/>
            <a:r>
              <a:rPr lang="de-DE" dirty="0"/>
              <a:t> </a:t>
            </a:r>
            <a:endParaRPr lang="de-CH" dirty="0"/>
          </a:p>
        </p:txBody>
      </p:sp>
      <p:sp>
        <p:nvSpPr>
          <p:cNvPr id="17" name="Textplatzhalter 16">
            <a:extLst>
              <a:ext uri="{FF2B5EF4-FFF2-40B4-BE49-F238E27FC236}">
                <a16:creationId xmlns:a16="http://schemas.microsoft.com/office/drawing/2014/main" id="{BCADE60F-6418-4AC3-9CE5-311E563F291D}"/>
              </a:ext>
            </a:extLst>
          </p:cNvPr>
          <p:cNvSpPr>
            <a:spLocks noGrp="1"/>
          </p:cNvSpPr>
          <p:nvPr>
            <p:ph type="body" sz="quarter" idx="17" hasCustomPrompt="1"/>
          </p:nvPr>
        </p:nvSpPr>
        <p:spPr>
          <a:xfrm rot="10800000">
            <a:off x="5383359" y="1223997"/>
            <a:ext cx="3350766" cy="3833775"/>
          </a:xfrm>
          <a:custGeom>
            <a:avLst/>
            <a:gdLst>
              <a:gd name="connsiteX0" fmla="*/ 468016 w 3350766"/>
              <a:gd name="connsiteY0" fmla="*/ 0 h 3833775"/>
              <a:gd name="connsiteX1" fmla="*/ 3350764 w 3350766"/>
              <a:gd name="connsiteY1" fmla="*/ 0 h 3833775"/>
              <a:gd name="connsiteX2" fmla="*/ 3170165 w 3350766"/>
              <a:gd name="connsiteY2" fmla="*/ 86999 h 3833775"/>
              <a:gd name="connsiteX3" fmla="*/ 2081061 w 3350766"/>
              <a:gd name="connsiteY3" fmla="*/ 1916887 h 3833775"/>
              <a:gd name="connsiteX4" fmla="*/ 3170165 w 3350766"/>
              <a:gd name="connsiteY4" fmla="*/ 3746775 h 3833775"/>
              <a:gd name="connsiteX5" fmla="*/ 3350766 w 3350766"/>
              <a:gd name="connsiteY5" fmla="*/ 3833775 h 3833775"/>
              <a:gd name="connsiteX6" fmla="*/ 468017 w 3350766"/>
              <a:gd name="connsiteY6" fmla="*/ 3833775 h 3833775"/>
              <a:gd name="connsiteX7" fmla="*/ 410431 w 3350766"/>
              <a:gd name="connsiteY7" fmla="*/ 3721340 h 3833775"/>
              <a:gd name="connsiteX8" fmla="*/ 0 w 3350766"/>
              <a:gd name="connsiteY8" fmla="*/ 1916887 h 3833775"/>
              <a:gd name="connsiteX9" fmla="*/ 410431 w 3350766"/>
              <a:gd name="connsiteY9" fmla="*/ 112435 h 383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0766" h="3833775">
                <a:moveTo>
                  <a:pt x="468016" y="0"/>
                </a:moveTo>
                <a:lnTo>
                  <a:pt x="3350764" y="0"/>
                </a:lnTo>
                <a:lnTo>
                  <a:pt x="3170165" y="86999"/>
                </a:lnTo>
                <a:cubicBezTo>
                  <a:pt x="2521446" y="439404"/>
                  <a:pt x="2081061" y="1126717"/>
                  <a:pt x="2081061" y="1916887"/>
                </a:cubicBezTo>
                <a:cubicBezTo>
                  <a:pt x="2081061" y="2707057"/>
                  <a:pt x="2521446" y="3394370"/>
                  <a:pt x="3170165" y="3746775"/>
                </a:cubicBezTo>
                <a:lnTo>
                  <a:pt x="3350766" y="3833775"/>
                </a:lnTo>
                <a:lnTo>
                  <a:pt x="468017" y="3833775"/>
                </a:lnTo>
                <a:lnTo>
                  <a:pt x="410431" y="3721340"/>
                </a:lnTo>
                <a:cubicBezTo>
                  <a:pt x="147402" y="3175466"/>
                  <a:pt x="0" y="2563390"/>
                  <a:pt x="0" y="1916887"/>
                </a:cubicBezTo>
                <a:cubicBezTo>
                  <a:pt x="0" y="1270384"/>
                  <a:pt x="147402" y="658309"/>
                  <a:pt x="410431" y="112435"/>
                </a:cubicBezTo>
                <a:close/>
              </a:path>
            </a:pathLst>
          </a:custGeom>
          <a:solidFill>
            <a:srgbClr val="95C11B">
              <a:alpha val="80000"/>
            </a:srgbClr>
          </a:solidFill>
        </p:spPr>
        <p:txBody>
          <a:bodyPr wrap="square">
            <a:noAutofit/>
          </a:bodyPr>
          <a:lstStyle>
            <a:lvl1pPr>
              <a:defRPr sz="100"/>
            </a:lvl1pPr>
            <a:lvl2pPr>
              <a:defRPr sz="100"/>
            </a:lvl2pPr>
            <a:lvl3pPr>
              <a:defRPr sz="100"/>
            </a:lvl3pPr>
            <a:lvl4pPr>
              <a:defRPr sz="100"/>
            </a:lvl4pPr>
            <a:lvl5pPr>
              <a:defRPr sz="100"/>
            </a:lvl5pPr>
          </a:lstStyle>
          <a:p>
            <a:pPr lvl="0"/>
            <a:r>
              <a:rPr lang="de-DE" dirty="0"/>
              <a:t> </a:t>
            </a:r>
            <a:endParaRPr lang="de-CH" dirty="0"/>
          </a:p>
        </p:txBody>
      </p:sp>
      <p:sp>
        <p:nvSpPr>
          <p:cNvPr id="11" name="Title Placeholder 1">
            <a:extLst>
              <a:ext uri="{FF2B5EF4-FFF2-40B4-BE49-F238E27FC236}">
                <a16:creationId xmlns:a16="http://schemas.microsoft.com/office/drawing/2014/main" id="{9D0CF10B-2A97-FD48-88BA-5BA76B8B3B2C}"/>
              </a:ext>
            </a:extLst>
          </p:cNvPr>
          <p:cNvSpPr>
            <a:spLocks noGrp="1"/>
          </p:cNvSpPr>
          <p:nvPr>
            <p:ph type="title" hasCustomPrompt="1"/>
          </p:nvPr>
        </p:nvSpPr>
        <p:spPr>
          <a:xfrm>
            <a:off x="318250" y="269280"/>
            <a:ext cx="5991102" cy="510649"/>
          </a:xfrm>
          <a:prstGeom prst="rect">
            <a:avLst/>
          </a:prstGeom>
        </p:spPr>
        <p:txBody>
          <a:bodyPr vert="horz" lIns="91440" tIns="45720" rIns="91440" bIns="45720" rtlCol="0" anchor="ctr">
            <a:noAutofit/>
          </a:bodyPr>
          <a:lstStyle/>
          <a:p>
            <a:r>
              <a:rPr lang="de-DE" dirty="0"/>
              <a:t>Titel</a:t>
            </a:r>
            <a:endParaRPr lang="en-US" dirty="0"/>
          </a:p>
        </p:txBody>
      </p:sp>
      <p:sp>
        <p:nvSpPr>
          <p:cNvPr id="20" name="Textplatzhalter 19">
            <a:extLst>
              <a:ext uri="{FF2B5EF4-FFF2-40B4-BE49-F238E27FC236}">
                <a16:creationId xmlns:a16="http://schemas.microsoft.com/office/drawing/2014/main" id="{F2B8E88E-B018-1F4D-9746-121762D9D001}"/>
              </a:ext>
            </a:extLst>
          </p:cNvPr>
          <p:cNvSpPr>
            <a:spLocks noGrp="1"/>
          </p:cNvSpPr>
          <p:nvPr>
            <p:ph type="body" sz="quarter" idx="14" hasCustomPrompt="1"/>
          </p:nvPr>
        </p:nvSpPr>
        <p:spPr>
          <a:xfrm>
            <a:off x="317500" y="724150"/>
            <a:ext cx="5991102" cy="416337"/>
          </a:xfrm>
          <a:prstGeom prst="rect">
            <a:avLst/>
          </a:prstGeom>
        </p:spPr>
        <p:txBody>
          <a:bodyPr>
            <a:noAutofit/>
          </a:bodyPr>
          <a:lstStyle>
            <a:lvl1pPr marL="0" indent="0">
              <a:buNone/>
              <a:defRPr sz="2200"/>
            </a:lvl1pPr>
            <a:lvl2pPr>
              <a:buNone/>
              <a:defRPr/>
            </a:lvl2pPr>
          </a:lstStyle>
          <a:p>
            <a:pPr lvl="0"/>
            <a:r>
              <a:rPr lang="de-DE" dirty="0"/>
              <a:t>Untertitel</a:t>
            </a:r>
          </a:p>
        </p:txBody>
      </p:sp>
      <p:sp>
        <p:nvSpPr>
          <p:cNvPr id="13" name="Textplatzhalter 23">
            <a:extLst>
              <a:ext uri="{FF2B5EF4-FFF2-40B4-BE49-F238E27FC236}">
                <a16:creationId xmlns:a16="http://schemas.microsoft.com/office/drawing/2014/main" id="{1ADF0506-C0EC-2046-B816-82B48A7F22D4}"/>
              </a:ext>
            </a:extLst>
          </p:cNvPr>
          <p:cNvSpPr>
            <a:spLocks noGrp="1"/>
          </p:cNvSpPr>
          <p:nvPr>
            <p:ph type="body" sz="quarter" idx="15" hasCustomPrompt="1"/>
          </p:nvPr>
        </p:nvSpPr>
        <p:spPr>
          <a:xfrm>
            <a:off x="316750" y="1501345"/>
            <a:ext cx="2563812" cy="759534"/>
          </a:xfrm>
          <a:prstGeom prst="rect">
            <a:avLst/>
          </a:prstGeom>
        </p:spPr>
        <p:txBody>
          <a:bodyPr/>
          <a:lstStyle>
            <a:lvl1pPr marL="0" indent="0">
              <a:buNone/>
              <a:defRPr sz="1700">
                <a:solidFill>
                  <a:schemeClr val="bg1"/>
                </a:solidFill>
              </a:defRPr>
            </a:lvl1pPr>
          </a:lstStyle>
          <a:p>
            <a:pPr lvl="0"/>
            <a:r>
              <a:rPr lang="de-DE" dirty="0"/>
              <a:t>Vorname Name</a:t>
            </a:r>
            <a:br>
              <a:rPr lang="de-DE" dirty="0"/>
            </a:br>
            <a:r>
              <a:rPr lang="de-DE" dirty="0"/>
              <a:t>Datum</a:t>
            </a:r>
          </a:p>
        </p:txBody>
      </p:sp>
      <p:pic>
        <p:nvPicPr>
          <p:cNvPr id="2" name="Grafik 1">
            <a:extLst>
              <a:ext uri="{FF2B5EF4-FFF2-40B4-BE49-F238E27FC236}">
                <a16:creationId xmlns:a16="http://schemas.microsoft.com/office/drawing/2014/main" id="{5AC92A15-FC5B-D2B4-FBAE-57233C3CD4C6}"/>
              </a:ext>
            </a:extLst>
          </p:cNvPr>
          <p:cNvPicPr>
            <a:picLocks noChangeAspect="1"/>
          </p:cNvPicPr>
          <p:nvPr userDrawn="1"/>
        </p:nvPicPr>
        <p:blipFill>
          <a:blip r:embed="rId2"/>
          <a:stretch>
            <a:fillRect/>
          </a:stretch>
        </p:blipFill>
        <p:spPr>
          <a:xfrm>
            <a:off x="8037503" y="176627"/>
            <a:ext cx="761216" cy="889263"/>
          </a:xfrm>
          <a:prstGeom prst="rect">
            <a:avLst/>
          </a:prstGeom>
        </p:spPr>
      </p:pic>
    </p:spTree>
    <p:extLst>
      <p:ext uri="{BB962C8B-B14F-4D97-AF65-F5344CB8AC3E}">
        <p14:creationId xmlns:p14="http://schemas.microsoft.com/office/powerpoint/2010/main" val="2528969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ttons rot und Text">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6575E47C-353C-DF43-955A-010D413866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25487"/>
            <a:ext cx="9144000" cy="3832288"/>
          </a:xfrm>
          <a:prstGeom prst="rect">
            <a:avLst/>
          </a:prstGeom>
        </p:spPr>
      </p:pic>
      <p:sp>
        <p:nvSpPr>
          <p:cNvPr id="13" name="Content Placeholder 2">
            <a:extLst>
              <a:ext uri="{FF2B5EF4-FFF2-40B4-BE49-F238E27FC236}">
                <a16:creationId xmlns:a16="http://schemas.microsoft.com/office/drawing/2014/main" id="{72E539C2-FD36-AF43-A6E3-9B9CD0CC680D}"/>
              </a:ext>
            </a:extLst>
          </p:cNvPr>
          <p:cNvSpPr>
            <a:spLocks noGrp="1"/>
          </p:cNvSpPr>
          <p:nvPr>
            <p:ph idx="1" hasCustomPrompt="1"/>
          </p:nvPr>
        </p:nvSpPr>
        <p:spPr>
          <a:xfrm>
            <a:off x="318249" y="3072169"/>
            <a:ext cx="2326339" cy="338967"/>
          </a:xfrm>
          <a:prstGeom prst="rect">
            <a:avLst/>
          </a:prstGeom>
        </p:spPr>
        <p:txBody>
          <a:bodyPr>
            <a:noAutofit/>
          </a:bodyPr>
          <a:lstStyle>
            <a:lvl1pPr algn="ctr">
              <a:buFontTx/>
              <a:buNone/>
              <a:defRPr sz="1700" b="1"/>
            </a:lvl1pPr>
            <a:lvl2pPr>
              <a:buFontTx/>
              <a:buNone/>
              <a:defRPr/>
            </a:lvl2pPr>
            <a:lvl3pPr>
              <a:buFontTx/>
              <a:buBlip>
                <a:blip r:embed="rId3"/>
              </a:buBlip>
              <a:defRPr/>
            </a:lvl3pPr>
            <a:lvl4pPr>
              <a:buFontTx/>
              <a:buBlip>
                <a:blip r:embed="rId3"/>
              </a:buBlip>
              <a:defRPr/>
            </a:lvl4pPr>
            <a:lvl5pPr>
              <a:buFontTx/>
              <a:buBlip>
                <a:blip r:embed="rId3"/>
              </a:buBlip>
              <a:defRPr/>
            </a:lvl5pPr>
          </a:lstStyle>
          <a:p>
            <a:pPr lvl="0"/>
            <a:r>
              <a:rPr lang="de-CH" dirty="0"/>
              <a:t>Titel</a:t>
            </a:r>
          </a:p>
        </p:txBody>
      </p:sp>
      <p:sp>
        <p:nvSpPr>
          <p:cNvPr id="8" name="Content Placeholder 2">
            <a:extLst>
              <a:ext uri="{FF2B5EF4-FFF2-40B4-BE49-F238E27FC236}">
                <a16:creationId xmlns:a16="http://schemas.microsoft.com/office/drawing/2014/main" id="{D7CF6B90-732A-C648-B674-F30097F07035}"/>
              </a:ext>
            </a:extLst>
          </p:cNvPr>
          <p:cNvSpPr>
            <a:spLocks noGrp="1"/>
          </p:cNvSpPr>
          <p:nvPr>
            <p:ph idx="15" hasCustomPrompt="1"/>
          </p:nvPr>
        </p:nvSpPr>
        <p:spPr>
          <a:xfrm>
            <a:off x="318249" y="3465177"/>
            <a:ext cx="2326339" cy="1071674"/>
          </a:xfrm>
          <a:prstGeom prst="rect">
            <a:avLst/>
          </a:prstGeom>
        </p:spPr>
        <p:txBody>
          <a:bodyPr>
            <a:normAutofit/>
          </a:bodyPr>
          <a:lstStyle>
            <a:lvl1pPr algn="ctr">
              <a:buFontTx/>
              <a:buNone/>
              <a:defRPr sz="1400" b="0"/>
            </a:lvl1pPr>
            <a:lvl2pPr>
              <a:buFontTx/>
              <a:buNone/>
              <a:defRPr/>
            </a:lvl2pPr>
            <a:lvl3pPr>
              <a:buFontTx/>
              <a:buBlip>
                <a:blip r:embed="rId3"/>
              </a:buBlip>
              <a:defRPr/>
            </a:lvl3pPr>
            <a:lvl4pPr>
              <a:buFontTx/>
              <a:buBlip>
                <a:blip r:embed="rId3"/>
              </a:buBlip>
              <a:defRPr/>
            </a:lvl4pPr>
            <a:lvl5pPr>
              <a:buFontTx/>
              <a:buBlip>
                <a:blip r:embed="rId3"/>
              </a:buBlip>
              <a:defRPr/>
            </a:lvl5pPr>
          </a:lstStyle>
          <a:p>
            <a:pPr lvl="0"/>
            <a:r>
              <a:rPr lang="de-CH" dirty="0"/>
              <a:t>Hier steht</a:t>
            </a:r>
            <a:br>
              <a:rPr lang="de-CH" dirty="0"/>
            </a:br>
            <a:r>
              <a:rPr lang="de-CH" dirty="0"/>
              <a:t>ein Platzhaltertext zu diesem Absatz</a:t>
            </a:r>
          </a:p>
          <a:p>
            <a:pPr lvl="0"/>
            <a:endParaRPr lang="de-CH" dirty="0"/>
          </a:p>
        </p:txBody>
      </p:sp>
      <p:sp>
        <p:nvSpPr>
          <p:cNvPr id="10" name="Oval 9">
            <a:extLst>
              <a:ext uri="{FF2B5EF4-FFF2-40B4-BE49-F238E27FC236}">
                <a16:creationId xmlns:a16="http://schemas.microsoft.com/office/drawing/2014/main" id="{0F48F206-3F58-F845-BFFF-65A46CC09172}"/>
              </a:ext>
            </a:extLst>
          </p:cNvPr>
          <p:cNvSpPr/>
          <p:nvPr userDrawn="1"/>
        </p:nvSpPr>
        <p:spPr>
          <a:xfrm>
            <a:off x="878793" y="1593538"/>
            <a:ext cx="1205249" cy="1206188"/>
          </a:xfrm>
          <a:prstGeom prst="ellipse">
            <a:avLst/>
          </a:prstGeom>
          <a:solidFill>
            <a:schemeClr val="accent3"/>
          </a:solidFill>
          <a:ln w="12700">
            <a:noFill/>
            <a:prstDash val="sysDot"/>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de-DE" sz="1700" b="1" dirty="0">
              <a:solidFill>
                <a:schemeClr val="bg1"/>
              </a:solidFill>
            </a:endParaRPr>
          </a:p>
        </p:txBody>
      </p:sp>
      <p:sp>
        <p:nvSpPr>
          <p:cNvPr id="11" name="Content Placeholder 2">
            <a:extLst>
              <a:ext uri="{FF2B5EF4-FFF2-40B4-BE49-F238E27FC236}">
                <a16:creationId xmlns:a16="http://schemas.microsoft.com/office/drawing/2014/main" id="{F08E5490-742E-7744-B5DD-8867253E066A}"/>
              </a:ext>
            </a:extLst>
          </p:cNvPr>
          <p:cNvSpPr>
            <a:spLocks noGrp="1"/>
          </p:cNvSpPr>
          <p:nvPr>
            <p:ph idx="16" hasCustomPrompt="1"/>
          </p:nvPr>
        </p:nvSpPr>
        <p:spPr>
          <a:xfrm>
            <a:off x="3141878" y="3072169"/>
            <a:ext cx="2326339" cy="338967"/>
          </a:xfrm>
          <a:prstGeom prst="rect">
            <a:avLst/>
          </a:prstGeom>
        </p:spPr>
        <p:txBody>
          <a:bodyPr>
            <a:noAutofit/>
          </a:bodyPr>
          <a:lstStyle>
            <a:lvl1pPr algn="ctr">
              <a:buFontTx/>
              <a:buNone/>
              <a:defRPr sz="1700" b="1"/>
            </a:lvl1pPr>
            <a:lvl2pPr>
              <a:buFontTx/>
              <a:buNone/>
              <a:defRPr/>
            </a:lvl2pPr>
            <a:lvl3pPr>
              <a:buFontTx/>
              <a:buBlip>
                <a:blip r:embed="rId3"/>
              </a:buBlip>
              <a:defRPr/>
            </a:lvl3pPr>
            <a:lvl4pPr>
              <a:buFontTx/>
              <a:buBlip>
                <a:blip r:embed="rId3"/>
              </a:buBlip>
              <a:defRPr/>
            </a:lvl4pPr>
            <a:lvl5pPr>
              <a:buFontTx/>
              <a:buBlip>
                <a:blip r:embed="rId3"/>
              </a:buBlip>
              <a:defRPr/>
            </a:lvl5pPr>
          </a:lstStyle>
          <a:p>
            <a:pPr lvl="0"/>
            <a:r>
              <a:rPr lang="de-CH" dirty="0"/>
              <a:t>Titel</a:t>
            </a:r>
          </a:p>
        </p:txBody>
      </p:sp>
      <p:sp>
        <p:nvSpPr>
          <p:cNvPr id="12" name="Content Placeholder 2">
            <a:extLst>
              <a:ext uri="{FF2B5EF4-FFF2-40B4-BE49-F238E27FC236}">
                <a16:creationId xmlns:a16="http://schemas.microsoft.com/office/drawing/2014/main" id="{247FCDAF-BB54-284F-B42E-9902B766B6C0}"/>
              </a:ext>
            </a:extLst>
          </p:cNvPr>
          <p:cNvSpPr>
            <a:spLocks noGrp="1"/>
          </p:cNvSpPr>
          <p:nvPr>
            <p:ph idx="17" hasCustomPrompt="1"/>
          </p:nvPr>
        </p:nvSpPr>
        <p:spPr>
          <a:xfrm>
            <a:off x="3141878" y="3465177"/>
            <a:ext cx="2326339" cy="1071674"/>
          </a:xfrm>
          <a:prstGeom prst="rect">
            <a:avLst/>
          </a:prstGeom>
        </p:spPr>
        <p:txBody>
          <a:bodyPr>
            <a:normAutofit/>
          </a:bodyPr>
          <a:lstStyle>
            <a:lvl1pPr algn="ctr">
              <a:buFontTx/>
              <a:buNone/>
              <a:defRPr sz="1400" b="0"/>
            </a:lvl1pPr>
            <a:lvl2pPr>
              <a:buFontTx/>
              <a:buNone/>
              <a:defRPr/>
            </a:lvl2pPr>
            <a:lvl3pPr>
              <a:buFontTx/>
              <a:buBlip>
                <a:blip r:embed="rId3"/>
              </a:buBlip>
              <a:defRPr/>
            </a:lvl3pPr>
            <a:lvl4pPr>
              <a:buFontTx/>
              <a:buBlip>
                <a:blip r:embed="rId3"/>
              </a:buBlip>
              <a:defRPr/>
            </a:lvl4pPr>
            <a:lvl5pPr>
              <a:buFontTx/>
              <a:buBlip>
                <a:blip r:embed="rId3"/>
              </a:buBlip>
              <a:defRPr/>
            </a:lvl5pPr>
          </a:lstStyle>
          <a:p>
            <a:pPr lvl="0"/>
            <a:r>
              <a:rPr lang="de-CH" dirty="0"/>
              <a:t>Hier steht</a:t>
            </a:r>
            <a:br>
              <a:rPr lang="de-CH" dirty="0"/>
            </a:br>
            <a:r>
              <a:rPr lang="de-CH" dirty="0"/>
              <a:t>ein Platzhaltertext zu diesem Absatz</a:t>
            </a:r>
          </a:p>
          <a:p>
            <a:pPr lvl="0"/>
            <a:endParaRPr lang="de-CH" dirty="0"/>
          </a:p>
        </p:txBody>
      </p:sp>
      <p:sp>
        <p:nvSpPr>
          <p:cNvPr id="14" name="Oval 13">
            <a:extLst>
              <a:ext uri="{FF2B5EF4-FFF2-40B4-BE49-F238E27FC236}">
                <a16:creationId xmlns:a16="http://schemas.microsoft.com/office/drawing/2014/main" id="{A3C6ECD3-614C-BE44-86C3-D21ADC9CDD4F}"/>
              </a:ext>
            </a:extLst>
          </p:cNvPr>
          <p:cNvSpPr/>
          <p:nvPr userDrawn="1"/>
        </p:nvSpPr>
        <p:spPr>
          <a:xfrm>
            <a:off x="3702422" y="1593538"/>
            <a:ext cx="1205249" cy="1206188"/>
          </a:xfrm>
          <a:prstGeom prst="ellipse">
            <a:avLst/>
          </a:prstGeom>
          <a:solidFill>
            <a:schemeClr val="accent3"/>
          </a:solidFill>
          <a:ln w="12700">
            <a:noFill/>
            <a:prstDash val="sysDot"/>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de-DE" sz="1700" b="1" dirty="0">
              <a:solidFill>
                <a:schemeClr val="bg1"/>
              </a:solidFill>
            </a:endParaRPr>
          </a:p>
        </p:txBody>
      </p:sp>
      <p:sp>
        <p:nvSpPr>
          <p:cNvPr id="15" name="Content Placeholder 2">
            <a:extLst>
              <a:ext uri="{FF2B5EF4-FFF2-40B4-BE49-F238E27FC236}">
                <a16:creationId xmlns:a16="http://schemas.microsoft.com/office/drawing/2014/main" id="{BA418ED9-FBE9-E64B-86D2-8EA458D0E6AF}"/>
              </a:ext>
            </a:extLst>
          </p:cNvPr>
          <p:cNvSpPr>
            <a:spLocks noGrp="1"/>
          </p:cNvSpPr>
          <p:nvPr>
            <p:ph idx="18" hasCustomPrompt="1"/>
          </p:nvPr>
        </p:nvSpPr>
        <p:spPr>
          <a:xfrm>
            <a:off x="5992908" y="3072169"/>
            <a:ext cx="2326339" cy="338967"/>
          </a:xfrm>
          <a:prstGeom prst="rect">
            <a:avLst/>
          </a:prstGeom>
        </p:spPr>
        <p:txBody>
          <a:bodyPr>
            <a:noAutofit/>
          </a:bodyPr>
          <a:lstStyle>
            <a:lvl1pPr algn="ctr">
              <a:buFontTx/>
              <a:buNone/>
              <a:defRPr sz="1700" b="1"/>
            </a:lvl1pPr>
            <a:lvl2pPr>
              <a:buFontTx/>
              <a:buNone/>
              <a:defRPr/>
            </a:lvl2pPr>
            <a:lvl3pPr>
              <a:buFontTx/>
              <a:buBlip>
                <a:blip r:embed="rId3"/>
              </a:buBlip>
              <a:defRPr/>
            </a:lvl3pPr>
            <a:lvl4pPr>
              <a:buFontTx/>
              <a:buBlip>
                <a:blip r:embed="rId3"/>
              </a:buBlip>
              <a:defRPr/>
            </a:lvl4pPr>
            <a:lvl5pPr>
              <a:buFontTx/>
              <a:buBlip>
                <a:blip r:embed="rId3"/>
              </a:buBlip>
              <a:defRPr/>
            </a:lvl5pPr>
          </a:lstStyle>
          <a:p>
            <a:pPr lvl="0"/>
            <a:r>
              <a:rPr lang="de-CH" dirty="0"/>
              <a:t>Titel</a:t>
            </a:r>
          </a:p>
        </p:txBody>
      </p:sp>
      <p:sp>
        <p:nvSpPr>
          <p:cNvPr id="16" name="Content Placeholder 2">
            <a:extLst>
              <a:ext uri="{FF2B5EF4-FFF2-40B4-BE49-F238E27FC236}">
                <a16:creationId xmlns:a16="http://schemas.microsoft.com/office/drawing/2014/main" id="{BC5B569A-437D-2340-AE6D-988C42A64614}"/>
              </a:ext>
            </a:extLst>
          </p:cNvPr>
          <p:cNvSpPr>
            <a:spLocks noGrp="1"/>
          </p:cNvSpPr>
          <p:nvPr>
            <p:ph idx="19" hasCustomPrompt="1"/>
          </p:nvPr>
        </p:nvSpPr>
        <p:spPr>
          <a:xfrm>
            <a:off x="5992908" y="3465177"/>
            <a:ext cx="2326339" cy="1071674"/>
          </a:xfrm>
          <a:prstGeom prst="rect">
            <a:avLst/>
          </a:prstGeom>
        </p:spPr>
        <p:txBody>
          <a:bodyPr>
            <a:normAutofit/>
          </a:bodyPr>
          <a:lstStyle>
            <a:lvl1pPr algn="ctr">
              <a:buFontTx/>
              <a:buNone/>
              <a:defRPr sz="1400" b="0"/>
            </a:lvl1pPr>
            <a:lvl2pPr>
              <a:buFontTx/>
              <a:buNone/>
              <a:defRPr/>
            </a:lvl2pPr>
            <a:lvl3pPr>
              <a:buFontTx/>
              <a:buBlip>
                <a:blip r:embed="rId3"/>
              </a:buBlip>
              <a:defRPr/>
            </a:lvl3pPr>
            <a:lvl4pPr>
              <a:buFontTx/>
              <a:buBlip>
                <a:blip r:embed="rId3"/>
              </a:buBlip>
              <a:defRPr/>
            </a:lvl4pPr>
            <a:lvl5pPr>
              <a:buFontTx/>
              <a:buBlip>
                <a:blip r:embed="rId3"/>
              </a:buBlip>
              <a:defRPr/>
            </a:lvl5pPr>
          </a:lstStyle>
          <a:p>
            <a:pPr lvl="0"/>
            <a:r>
              <a:rPr lang="de-CH" dirty="0"/>
              <a:t>Hier steht</a:t>
            </a:r>
            <a:br>
              <a:rPr lang="de-CH" dirty="0"/>
            </a:br>
            <a:r>
              <a:rPr lang="de-CH" dirty="0"/>
              <a:t>ein Platzhaltertext zu diesem Absatz</a:t>
            </a:r>
          </a:p>
          <a:p>
            <a:pPr lvl="0"/>
            <a:endParaRPr lang="de-CH" dirty="0"/>
          </a:p>
        </p:txBody>
      </p:sp>
      <p:sp>
        <p:nvSpPr>
          <p:cNvPr id="17" name="Oval 16">
            <a:extLst>
              <a:ext uri="{FF2B5EF4-FFF2-40B4-BE49-F238E27FC236}">
                <a16:creationId xmlns:a16="http://schemas.microsoft.com/office/drawing/2014/main" id="{35D059F1-B7E0-C040-A10F-87F00C2274A5}"/>
              </a:ext>
            </a:extLst>
          </p:cNvPr>
          <p:cNvSpPr/>
          <p:nvPr userDrawn="1"/>
        </p:nvSpPr>
        <p:spPr>
          <a:xfrm>
            <a:off x="6553452" y="1593538"/>
            <a:ext cx="1205249" cy="1206188"/>
          </a:xfrm>
          <a:prstGeom prst="ellipse">
            <a:avLst/>
          </a:prstGeom>
          <a:solidFill>
            <a:schemeClr val="accent3"/>
          </a:solidFill>
          <a:ln w="12700">
            <a:noFill/>
            <a:prstDash val="sysDot"/>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de-DE" sz="1700" b="1" dirty="0">
              <a:solidFill>
                <a:schemeClr val="bg1"/>
              </a:solidFill>
            </a:endParaRPr>
          </a:p>
        </p:txBody>
      </p:sp>
      <p:sp>
        <p:nvSpPr>
          <p:cNvPr id="19" name="Textplatzhalter 19">
            <a:extLst>
              <a:ext uri="{FF2B5EF4-FFF2-40B4-BE49-F238E27FC236}">
                <a16:creationId xmlns:a16="http://schemas.microsoft.com/office/drawing/2014/main" id="{309071C5-7B54-3B4E-9754-5D9906BA61F4}"/>
              </a:ext>
            </a:extLst>
          </p:cNvPr>
          <p:cNvSpPr>
            <a:spLocks noGrp="1"/>
          </p:cNvSpPr>
          <p:nvPr>
            <p:ph type="body" sz="quarter" idx="14" hasCustomPrompt="1"/>
          </p:nvPr>
        </p:nvSpPr>
        <p:spPr>
          <a:xfrm>
            <a:off x="317500" y="795870"/>
            <a:ext cx="7382432" cy="277812"/>
          </a:xfrm>
          <a:prstGeom prst="rect">
            <a:avLst/>
          </a:prstGeom>
        </p:spPr>
        <p:txBody>
          <a:bodyPr>
            <a:noAutofit/>
          </a:bodyPr>
          <a:lstStyle>
            <a:lvl1pPr marL="0" indent="0">
              <a:buNone/>
              <a:defRPr sz="1700" b="0"/>
            </a:lvl1pPr>
            <a:lvl2pPr>
              <a:buNone/>
              <a:defRPr/>
            </a:lvl2pPr>
          </a:lstStyle>
          <a:p>
            <a:pPr lvl="0"/>
            <a:r>
              <a:rPr lang="de-DE" dirty="0"/>
              <a:t>Untertitel</a:t>
            </a:r>
          </a:p>
        </p:txBody>
      </p:sp>
      <p:sp>
        <p:nvSpPr>
          <p:cNvPr id="20" name="Title Placeholder 1">
            <a:extLst>
              <a:ext uri="{FF2B5EF4-FFF2-40B4-BE49-F238E27FC236}">
                <a16:creationId xmlns:a16="http://schemas.microsoft.com/office/drawing/2014/main" id="{5BC3A4B4-B31F-3146-9D40-E14801F99D46}"/>
              </a:ext>
            </a:extLst>
          </p:cNvPr>
          <p:cNvSpPr>
            <a:spLocks noGrp="1"/>
          </p:cNvSpPr>
          <p:nvPr>
            <p:ph type="title" hasCustomPrompt="1"/>
          </p:nvPr>
        </p:nvSpPr>
        <p:spPr>
          <a:xfrm>
            <a:off x="318249" y="314105"/>
            <a:ext cx="7382433" cy="510649"/>
          </a:xfrm>
          <a:prstGeom prst="rect">
            <a:avLst/>
          </a:prstGeom>
        </p:spPr>
        <p:txBody>
          <a:bodyPr vert="horz" lIns="91440" tIns="45720" rIns="91440" bIns="45720" rtlCol="0" anchor="ctr">
            <a:noAutofit/>
          </a:bodyPr>
          <a:lstStyle>
            <a:lvl1pPr>
              <a:defRPr sz="2400"/>
            </a:lvl1pPr>
          </a:lstStyle>
          <a:p>
            <a:r>
              <a:rPr lang="de-DE" dirty="0"/>
              <a:t>Titel</a:t>
            </a:r>
            <a:endParaRPr lang="en-US" dirty="0"/>
          </a:p>
        </p:txBody>
      </p:sp>
    </p:spTree>
    <p:extLst>
      <p:ext uri="{BB962C8B-B14F-4D97-AF65-F5344CB8AC3E}">
        <p14:creationId xmlns:p14="http://schemas.microsoft.com/office/powerpoint/2010/main" val="1294452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mit Bild">
    <p:spTree>
      <p:nvGrpSpPr>
        <p:cNvPr id="1" name=""/>
        <p:cNvGrpSpPr/>
        <p:nvPr/>
      </p:nvGrpSpPr>
      <p:grpSpPr>
        <a:xfrm>
          <a:off x="0" y="0"/>
          <a:ext cx="0" cy="0"/>
          <a:chOff x="0" y="0"/>
          <a:chExt cx="0" cy="0"/>
        </a:xfrm>
      </p:grpSpPr>
      <p:sp>
        <p:nvSpPr>
          <p:cNvPr id="15" name="Bildplatzhalter 14">
            <a:extLst>
              <a:ext uri="{FF2B5EF4-FFF2-40B4-BE49-F238E27FC236}">
                <a16:creationId xmlns:a16="http://schemas.microsoft.com/office/drawing/2014/main" id="{FDE63F44-7978-4202-B172-8AB18055D366}"/>
              </a:ext>
            </a:extLst>
          </p:cNvPr>
          <p:cNvSpPr>
            <a:spLocks noGrp="1"/>
          </p:cNvSpPr>
          <p:nvPr>
            <p:ph type="pic" sz="quarter" idx="13" hasCustomPrompt="1"/>
          </p:nvPr>
        </p:nvSpPr>
        <p:spPr>
          <a:xfrm>
            <a:off x="6661755" y="1223999"/>
            <a:ext cx="2482244" cy="3833775"/>
          </a:xfrm>
          <a:custGeom>
            <a:avLst/>
            <a:gdLst>
              <a:gd name="connsiteX0" fmla="*/ 0 w 2482244"/>
              <a:gd name="connsiteY0" fmla="*/ 0 h 3833775"/>
              <a:gd name="connsiteX1" fmla="*/ 2482244 w 2482244"/>
              <a:gd name="connsiteY1" fmla="*/ 0 h 3833775"/>
              <a:gd name="connsiteX2" fmla="*/ 2482244 w 2482244"/>
              <a:gd name="connsiteY2" fmla="*/ 3833775 h 3833775"/>
              <a:gd name="connsiteX3" fmla="*/ 2 w 2482244"/>
              <a:gd name="connsiteY3" fmla="*/ 3833775 h 3833775"/>
              <a:gd name="connsiteX4" fmla="*/ 66747 w 2482244"/>
              <a:gd name="connsiteY4" fmla="*/ 3560675 h 3833775"/>
              <a:gd name="connsiteX5" fmla="*/ 247427 w 2482244"/>
              <a:gd name="connsiteY5" fmla="*/ 1894162 h 3833775"/>
              <a:gd name="connsiteX6" fmla="*/ 19941 w 2482244"/>
              <a:gd name="connsiteY6" fmla="*/ 29126 h 3833775"/>
              <a:gd name="connsiteX7" fmla="*/ 11890 w 2482244"/>
              <a:gd name="connsiteY7" fmla="*/ 2 h 3833775"/>
              <a:gd name="connsiteX8" fmla="*/ 0 w 2482244"/>
              <a:gd name="connsiteY8" fmla="*/ 2 h 383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2244" h="3833775">
                <a:moveTo>
                  <a:pt x="0" y="0"/>
                </a:moveTo>
                <a:lnTo>
                  <a:pt x="2482244" y="0"/>
                </a:lnTo>
                <a:lnTo>
                  <a:pt x="2482244" y="3833775"/>
                </a:lnTo>
                <a:lnTo>
                  <a:pt x="2" y="3833775"/>
                </a:lnTo>
                <a:lnTo>
                  <a:pt x="66747" y="3560675"/>
                </a:lnTo>
                <a:cubicBezTo>
                  <a:pt x="184696" y="3028014"/>
                  <a:pt x="247427" y="2469601"/>
                  <a:pt x="247427" y="1894162"/>
                </a:cubicBezTo>
                <a:cubicBezTo>
                  <a:pt x="247427" y="1246796"/>
                  <a:pt x="168033" y="620974"/>
                  <a:pt x="19941" y="29126"/>
                </a:cubicBezTo>
                <a:lnTo>
                  <a:pt x="11890" y="2"/>
                </a:lnTo>
                <a:lnTo>
                  <a:pt x="0" y="2"/>
                </a:lnTo>
                <a:close/>
              </a:path>
            </a:pathLst>
          </a:custGeom>
          <a:pattFill prst="lgCheck">
            <a:fgClr>
              <a:schemeClr val="bg1">
                <a:lumMod val="85000"/>
              </a:schemeClr>
            </a:fgClr>
            <a:bgClr>
              <a:schemeClr val="bg1"/>
            </a:bgClr>
          </a:pattFill>
        </p:spPr>
        <p:txBody>
          <a:bodyPr wrap="square" tIns="720000" anchor="ctr">
            <a:noAutofit/>
          </a:bodyPr>
          <a:lstStyle>
            <a:lvl1pPr algn="r">
              <a:buNone/>
              <a:defRPr sz="800"/>
            </a:lvl1pPr>
          </a:lstStyle>
          <a:p>
            <a:r>
              <a:rPr lang="de-DE" dirty="0"/>
              <a:t>Bild auf Klicken durch Symbol hinzufügen.</a:t>
            </a:r>
            <a:br>
              <a:rPr lang="de-DE" dirty="0"/>
            </a:br>
            <a:r>
              <a:rPr lang="de-DE" dirty="0"/>
              <a:t>Grüne Fläche (rechts) über das Bild ziehen.</a:t>
            </a:r>
          </a:p>
        </p:txBody>
      </p:sp>
      <p:sp>
        <p:nvSpPr>
          <p:cNvPr id="24" name="Textplatzhalter 23">
            <a:extLst>
              <a:ext uri="{FF2B5EF4-FFF2-40B4-BE49-F238E27FC236}">
                <a16:creationId xmlns:a16="http://schemas.microsoft.com/office/drawing/2014/main" id="{2EEC8BDC-D7C2-43E5-90D9-10EE3447C961}"/>
              </a:ext>
            </a:extLst>
          </p:cNvPr>
          <p:cNvSpPr>
            <a:spLocks noGrp="1"/>
          </p:cNvSpPr>
          <p:nvPr>
            <p:ph type="body" sz="quarter" idx="17" hasCustomPrompt="1"/>
          </p:nvPr>
        </p:nvSpPr>
        <p:spPr>
          <a:xfrm>
            <a:off x="9244977" y="1224000"/>
            <a:ext cx="190733" cy="3827024"/>
          </a:xfrm>
          <a:prstGeom prst="rect">
            <a:avLst/>
          </a:prstGeom>
          <a:solidFill>
            <a:srgbClr val="95C11B">
              <a:alpha val="60000"/>
            </a:srgbClr>
          </a:solidFill>
        </p:spPr>
        <p:txBody>
          <a:bodyPr vert="vert" lIns="18000" rIns="18000"/>
          <a:lstStyle>
            <a:lvl1pPr>
              <a:buNone/>
              <a:defRPr sz="800">
                <a:sym typeface="Wingdings" panose="05000000000000000000" pitchFamily="2" charset="2"/>
              </a:defRPr>
            </a:lvl1pPr>
          </a:lstStyle>
          <a:p>
            <a:pPr lvl="0"/>
            <a:r>
              <a:rPr lang="de-DE" dirty="0"/>
              <a:t> Grüne Fläche kann über das Bild gezogen werden </a:t>
            </a:r>
            <a:endParaRPr lang="de-CH" dirty="0"/>
          </a:p>
        </p:txBody>
      </p:sp>
      <p:sp>
        <p:nvSpPr>
          <p:cNvPr id="22" name="Textplatzhalter 21">
            <a:extLst>
              <a:ext uri="{FF2B5EF4-FFF2-40B4-BE49-F238E27FC236}">
                <a16:creationId xmlns:a16="http://schemas.microsoft.com/office/drawing/2014/main" id="{5F73582A-3CA1-4E6C-B0B0-43E7904E4C5E}"/>
              </a:ext>
            </a:extLst>
          </p:cNvPr>
          <p:cNvSpPr>
            <a:spLocks noGrp="1"/>
          </p:cNvSpPr>
          <p:nvPr>
            <p:ph type="body" sz="quarter" idx="16" hasCustomPrompt="1"/>
          </p:nvPr>
        </p:nvSpPr>
        <p:spPr>
          <a:xfrm>
            <a:off x="-1" y="1224000"/>
            <a:ext cx="6909182" cy="3833776"/>
          </a:xfrm>
          <a:custGeom>
            <a:avLst/>
            <a:gdLst>
              <a:gd name="connsiteX0" fmla="*/ 0 w 6909182"/>
              <a:gd name="connsiteY0" fmla="*/ 0 h 3833776"/>
              <a:gd name="connsiteX1" fmla="*/ 6673645 w 6909182"/>
              <a:gd name="connsiteY1" fmla="*/ 0 h 3833776"/>
              <a:gd name="connsiteX2" fmla="*/ 6681696 w 6909182"/>
              <a:gd name="connsiteY2" fmla="*/ 29124 h 3833776"/>
              <a:gd name="connsiteX3" fmla="*/ 6909182 w 6909182"/>
              <a:gd name="connsiteY3" fmla="*/ 1894160 h 3833776"/>
              <a:gd name="connsiteX4" fmla="*/ 6728502 w 6909182"/>
              <a:gd name="connsiteY4" fmla="*/ 3560673 h 3833776"/>
              <a:gd name="connsiteX5" fmla="*/ 6661756 w 6909182"/>
              <a:gd name="connsiteY5" fmla="*/ 3833776 h 3833776"/>
              <a:gd name="connsiteX6" fmla="*/ 0 w 6909182"/>
              <a:gd name="connsiteY6" fmla="*/ 3833776 h 383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9182" h="3833776">
                <a:moveTo>
                  <a:pt x="0" y="0"/>
                </a:moveTo>
                <a:lnTo>
                  <a:pt x="6673645" y="0"/>
                </a:lnTo>
                <a:lnTo>
                  <a:pt x="6681696" y="29124"/>
                </a:lnTo>
                <a:cubicBezTo>
                  <a:pt x="6829788" y="620972"/>
                  <a:pt x="6909182" y="1246794"/>
                  <a:pt x="6909182" y="1894160"/>
                </a:cubicBezTo>
                <a:cubicBezTo>
                  <a:pt x="6909182" y="2469599"/>
                  <a:pt x="6846451" y="3028012"/>
                  <a:pt x="6728502" y="3560673"/>
                </a:cubicBezTo>
                <a:lnTo>
                  <a:pt x="6661756" y="3833776"/>
                </a:lnTo>
                <a:lnTo>
                  <a:pt x="0" y="3833776"/>
                </a:lnTo>
                <a:close/>
              </a:path>
            </a:pathLst>
          </a:custGeom>
          <a:solidFill>
            <a:srgbClr val="D6D2D3"/>
          </a:solidFill>
        </p:spPr>
        <p:txBody>
          <a:bodyPr wrap="square">
            <a:noAutofit/>
          </a:bodyPr>
          <a:lstStyle>
            <a:lvl1pPr>
              <a:defRPr sz="100">
                <a:solidFill>
                  <a:srgbClr val="D6D2D3"/>
                </a:solidFill>
              </a:defRPr>
            </a:lvl1pPr>
          </a:lstStyle>
          <a:p>
            <a:pPr lvl="0"/>
            <a:r>
              <a:rPr lang="de-DE" dirty="0"/>
              <a:t> </a:t>
            </a:r>
            <a:endParaRPr lang="de-CH" dirty="0"/>
          </a:p>
        </p:txBody>
      </p:sp>
      <p:sp>
        <p:nvSpPr>
          <p:cNvPr id="14" name="Textplatzhalter 19">
            <a:extLst>
              <a:ext uri="{FF2B5EF4-FFF2-40B4-BE49-F238E27FC236}">
                <a16:creationId xmlns:a16="http://schemas.microsoft.com/office/drawing/2014/main" id="{17622400-394E-1F4A-A5FB-87BA8BBD82C3}"/>
              </a:ext>
            </a:extLst>
          </p:cNvPr>
          <p:cNvSpPr>
            <a:spLocks noGrp="1"/>
          </p:cNvSpPr>
          <p:nvPr>
            <p:ph type="body" sz="quarter" idx="14" hasCustomPrompt="1"/>
          </p:nvPr>
        </p:nvSpPr>
        <p:spPr>
          <a:xfrm>
            <a:off x="317500" y="795870"/>
            <a:ext cx="7382432" cy="277812"/>
          </a:xfrm>
          <a:prstGeom prst="rect">
            <a:avLst/>
          </a:prstGeom>
        </p:spPr>
        <p:txBody>
          <a:bodyPr>
            <a:noAutofit/>
          </a:bodyPr>
          <a:lstStyle>
            <a:lvl1pPr marL="0" indent="0">
              <a:buNone/>
              <a:defRPr sz="1700" b="0"/>
            </a:lvl1pPr>
            <a:lvl2pPr>
              <a:buNone/>
              <a:defRPr/>
            </a:lvl2pPr>
          </a:lstStyle>
          <a:p>
            <a:pPr lvl="0"/>
            <a:r>
              <a:rPr lang="de-DE" dirty="0"/>
              <a:t>Untertitel</a:t>
            </a:r>
          </a:p>
        </p:txBody>
      </p:sp>
      <p:sp>
        <p:nvSpPr>
          <p:cNvPr id="16" name="Title Placeholder 1">
            <a:extLst>
              <a:ext uri="{FF2B5EF4-FFF2-40B4-BE49-F238E27FC236}">
                <a16:creationId xmlns:a16="http://schemas.microsoft.com/office/drawing/2014/main" id="{94705709-B235-4247-B335-951B83B48EC1}"/>
              </a:ext>
            </a:extLst>
          </p:cNvPr>
          <p:cNvSpPr>
            <a:spLocks noGrp="1"/>
          </p:cNvSpPr>
          <p:nvPr>
            <p:ph type="title" hasCustomPrompt="1"/>
          </p:nvPr>
        </p:nvSpPr>
        <p:spPr>
          <a:xfrm>
            <a:off x="318249" y="314105"/>
            <a:ext cx="7382433" cy="510649"/>
          </a:xfrm>
          <a:prstGeom prst="rect">
            <a:avLst/>
          </a:prstGeom>
        </p:spPr>
        <p:txBody>
          <a:bodyPr vert="horz" lIns="91440" tIns="45720" rIns="91440" bIns="45720" rtlCol="0" anchor="ctr">
            <a:noAutofit/>
          </a:bodyPr>
          <a:lstStyle>
            <a:lvl1pPr>
              <a:defRPr sz="2400"/>
            </a:lvl1pPr>
          </a:lstStyle>
          <a:p>
            <a:r>
              <a:rPr lang="de-DE" dirty="0"/>
              <a:t>Titel</a:t>
            </a:r>
            <a:endParaRPr lang="en-US" dirty="0"/>
          </a:p>
        </p:txBody>
      </p:sp>
      <p:sp>
        <p:nvSpPr>
          <p:cNvPr id="3" name="Inhaltsplatzhalter 2">
            <a:extLst>
              <a:ext uri="{FF2B5EF4-FFF2-40B4-BE49-F238E27FC236}">
                <a16:creationId xmlns:a16="http://schemas.microsoft.com/office/drawing/2014/main" id="{35EA5A95-F59C-46F5-979E-D5CD300F9CE9}"/>
              </a:ext>
            </a:extLst>
          </p:cNvPr>
          <p:cNvSpPr>
            <a:spLocks noGrp="1"/>
          </p:cNvSpPr>
          <p:nvPr>
            <p:ph sz="quarter" idx="18"/>
          </p:nvPr>
        </p:nvSpPr>
        <p:spPr>
          <a:xfrm>
            <a:off x="317500" y="1346200"/>
            <a:ext cx="5713413" cy="3209925"/>
          </a:xfrm>
        </p:spPr>
        <p:txBody>
          <a:bodyPr/>
          <a:lstStyle/>
          <a:p>
            <a:pPr lvl="0"/>
            <a:r>
              <a:rPr lang="de-DE"/>
              <a:t>Mastertextformat bearbeiten</a:t>
            </a:r>
          </a:p>
          <a:p>
            <a:pPr lvl="1"/>
            <a:r>
              <a:rPr lang="de-DE"/>
              <a:t>Zweite Ebene</a:t>
            </a:r>
          </a:p>
        </p:txBody>
      </p:sp>
    </p:spTree>
    <p:extLst>
      <p:ext uri="{BB962C8B-B14F-4D97-AF65-F5344CB8AC3E}">
        <p14:creationId xmlns:p14="http://schemas.microsoft.com/office/powerpoint/2010/main" val="658583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mit Bild 2">
    <p:spTree>
      <p:nvGrpSpPr>
        <p:cNvPr id="1" name=""/>
        <p:cNvGrpSpPr/>
        <p:nvPr/>
      </p:nvGrpSpPr>
      <p:grpSpPr>
        <a:xfrm>
          <a:off x="0" y="0"/>
          <a:ext cx="0" cy="0"/>
          <a:chOff x="0" y="0"/>
          <a:chExt cx="0" cy="0"/>
        </a:xfrm>
      </p:grpSpPr>
      <p:sp>
        <p:nvSpPr>
          <p:cNvPr id="15" name="Bildplatzhalter 14">
            <a:extLst>
              <a:ext uri="{FF2B5EF4-FFF2-40B4-BE49-F238E27FC236}">
                <a16:creationId xmlns:a16="http://schemas.microsoft.com/office/drawing/2014/main" id="{FDE63F44-7978-4202-B172-8AB18055D366}"/>
              </a:ext>
            </a:extLst>
          </p:cNvPr>
          <p:cNvSpPr>
            <a:spLocks noGrp="1"/>
          </p:cNvSpPr>
          <p:nvPr>
            <p:ph type="pic" sz="quarter" idx="13" hasCustomPrompt="1"/>
          </p:nvPr>
        </p:nvSpPr>
        <p:spPr>
          <a:xfrm>
            <a:off x="5086800" y="1223999"/>
            <a:ext cx="4057200" cy="3833775"/>
          </a:xfrm>
          <a:prstGeom prst="rect">
            <a:avLst/>
          </a:prstGeom>
          <a:pattFill prst="lgCheck">
            <a:fgClr>
              <a:schemeClr val="bg1">
                <a:lumMod val="85000"/>
              </a:schemeClr>
            </a:fgClr>
            <a:bgClr>
              <a:schemeClr val="bg1"/>
            </a:bgClr>
          </a:pattFill>
        </p:spPr>
        <p:txBody>
          <a:bodyPr wrap="square" tIns="720000" anchor="ctr">
            <a:noAutofit/>
          </a:bodyPr>
          <a:lstStyle>
            <a:lvl1pPr marL="268288" marR="0" indent="-268288" algn="r" defTabSz="674370" rtl="0" eaLnBrk="1" fontAlgn="auto" latinLnBrk="0" hangingPunct="1">
              <a:lnSpc>
                <a:spcPct val="100000"/>
              </a:lnSpc>
              <a:spcBef>
                <a:spcPts val="738"/>
              </a:spcBef>
              <a:spcAft>
                <a:spcPts val="0"/>
              </a:spcAft>
              <a:buClr>
                <a:schemeClr val="bg2"/>
              </a:buClr>
              <a:buSzPct val="80000"/>
              <a:buFont typeface="Wingdings" panose="05000000000000000000" pitchFamily="2" charset="2"/>
              <a:buNone/>
              <a:tabLst/>
              <a:defRPr sz="800"/>
            </a:lvl1pPr>
          </a:lstStyle>
          <a:p>
            <a:pPr marL="268288" marR="0" lvl="0" indent="-268288" algn="r" defTabSz="674370" rtl="0" eaLnBrk="1" fontAlgn="auto" latinLnBrk="0" hangingPunct="1">
              <a:lnSpc>
                <a:spcPct val="100000"/>
              </a:lnSpc>
              <a:spcBef>
                <a:spcPts val="738"/>
              </a:spcBef>
              <a:spcAft>
                <a:spcPts val="0"/>
              </a:spcAft>
              <a:buClr>
                <a:schemeClr val="bg2"/>
              </a:buClr>
              <a:buSzPct val="80000"/>
              <a:buFont typeface="Wingdings" panose="05000000000000000000" pitchFamily="2" charset="2"/>
              <a:buNone/>
              <a:tabLst/>
              <a:defRPr/>
            </a:pPr>
            <a:r>
              <a:rPr lang="de-DE" dirty="0"/>
              <a:t>Bild auf Klicken durch Symbol hinzufügen.</a:t>
            </a:r>
            <a:br>
              <a:rPr lang="de-DE" dirty="0"/>
            </a:br>
            <a:r>
              <a:rPr lang="de-DE" dirty="0"/>
              <a:t>Grüne Fläche (rechts) über das Bild ziehen.</a:t>
            </a:r>
          </a:p>
          <a:p>
            <a:endParaRPr lang="de-DE" dirty="0"/>
          </a:p>
        </p:txBody>
      </p:sp>
      <p:sp>
        <p:nvSpPr>
          <p:cNvPr id="24" name="Textplatzhalter 23">
            <a:extLst>
              <a:ext uri="{FF2B5EF4-FFF2-40B4-BE49-F238E27FC236}">
                <a16:creationId xmlns:a16="http://schemas.microsoft.com/office/drawing/2014/main" id="{2EEC8BDC-D7C2-43E5-90D9-10EE3447C961}"/>
              </a:ext>
            </a:extLst>
          </p:cNvPr>
          <p:cNvSpPr>
            <a:spLocks noGrp="1"/>
          </p:cNvSpPr>
          <p:nvPr>
            <p:ph type="body" sz="quarter" idx="17" hasCustomPrompt="1"/>
          </p:nvPr>
        </p:nvSpPr>
        <p:spPr>
          <a:xfrm>
            <a:off x="9244977" y="1224000"/>
            <a:ext cx="190733" cy="3827024"/>
          </a:xfrm>
          <a:prstGeom prst="rect">
            <a:avLst/>
          </a:prstGeom>
          <a:solidFill>
            <a:srgbClr val="95C11B">
              <a:alpha val="60000"/>
            </a:srgbClr>
          </a:solidFill>
        </p:spPr>
        <p:txBody>
          <a:bodyPr vert="vert" lIns="18000" rIns="18000"/>
          <a:lstStyle>
            <a:lvl1pPr>
              <a:buNone/>
              <a:defRPr sz="800">
                <a:sym typeface="Wingdings" panose="05000000000000000000" pitchFamily="2" charset="2"/>
              </a:defRPr>
            </a:lvl1pPr>
          </a:lstStyle>
          <a:p>
            <a:pPr lvl="0"/>
            <a:r>
              <a:rPr lang="de-DE" dirty="0"/>
              <a:t> Grüne Fläche kann über das Bild gezogen werden </a:t>
            </a:r>
            <a:endParaRPr lang="de-CH" dirty="0"/>
          </a:p>
        </p:txBody>
      </p:sp>
      <p:sp>
        <p:nvSpPr>
          <p:cNvPr id="22" name="Textplatzhalter 21">
            <a:extLst>
              <a:ext uri="{FF2B5EF4-FFF2-40B4-BE49-F238E27FC236}">
                <a16:creationId xmlns:a16="http://schemas.microsoft.com/office/drawing/2014/main" id="{5F73582A-3CA1-4E6C-B0B0-43E7904E4C5E}"/>
              </a:ext>
            </a:extLst>
          </p:cNvPr>
          <p:cNvSpPr>
            <a:spLocks noGrp="1"/>
          </p:cNvSpPr>
          <p:nvPr>
            <p:ph type="body" sz="quarter" idx="16" hasCustomPrompt="1"/>
          </p:nvPr>
        </p:nvSpPr>
        <p:spPr>
          <a:xfrm>
            <a:off x="-1" y="1224000"/>
            <a:ext cx="5086801" cy="3833776"/>
          </a:xfrm>
          <a:prstGeom prst="rect">
            <a:avLst/>
          </a:prstGeom>
          <a:solidFill>
            <a:srgbClr val="D6D2D3"/>
          </a:solidFill>
        </p:spPr>
        <p:txBody>
          <a:bodyPr wrap="square">
            <a:noAutofit/>
          </a:bodyPr>
          <a:lstStyle>
            <a:lvl1pPr>
              <a:defRPr sz="100">
                <a:solidFill>
                  <a:srgbClr val="D6D2D3"/>
                </a:solidFill>
              </a:defRPr>
            </a:lvl1pPr>
          </a:lstStyle>
          <a:p>
            <a:pPr lvl="0"/>
            <a:r>
              <a:rPr lang="de-DE" dirty="0"/>
              <a:t> </a:t>
            </a:r>
            <a:endParaRPr lang="de-CH" dirty="0"/>
          </a:p>
        </p:txBody>
      </p:sp>
      <p:sp>
        <p:nvSpPr>
          <p:cNvPr id="14" name="Textplatzhalter 19">
            <a:extLst>
              <a:ext uri="{FF2B5EF4-FFF2-40B4-BE49-F238E27FC236}">
                <a16:creationId xmlns:a16="http://schemas.microsoft.com/office/drawing/2014/main" id="{17622400-394E-1F4A-A5FB-87BA8BBD82C3}"/>
              </a:ext>
            </a:extLst>
          </p:cNvPr>
          <p:cNvSpPr>
            <a:spLocks noGrp="1"/>
          </p:cNvSpPr>
          <p:nvPr>
            <p:ph type="body" sz="quarter" idx="14" hasCustomPrompt="1"/>
          </p:nvPr>
        </p:nvSpPr>
        <p:spPr>
          <a:xfrm>
            <a:off x="317500" y="795870"/>
            <a:ext cx="7382432" cy="277812"/>
          </a:xfrm>
          <a:prstGeom prst="rect">
            <a:avLst/>
          </a:prstGeom>
        </p:spPr>
        <p:txBody>
          <a:bodyPr>
            <a:noAutofit/>
          </a:bodyPr>
          <a:lstStyle>
            <a:lvl1pPr marL="0" indent="0">
              <a:buNone/>
              <a:defRPr sz="1700" b="0"/>
            </a:lvl1pPr>
            <a:lvl2pPr>
              <a:buNone/>
              <a:defRPr/>
            </a:lvl2pPr>
          </a:lstStyle>
          <a:p>
            <a:pPr lvl="0"/>
            <a:r>
              <a:rPr lang="de-DE" dirty="0"/>
              <a:t>Untertitel</a:t>
            </a:r>
          </a:p>
        </p:txBody>
      </p:sp>
      <p:sp>
        <p:nvSpPr>
          <p:cNvPr id="16" name="Title Placeholder 1">
            <a:extLst>
              <a:ext uri="{FF2B5EF4-FFF2-40B4-BE49-F238E27FC236}">
                <a16:creationId xmlns:a16="http://schemas.microsoft.com/office/drawing/2014/main" id="{94705709-B235-4247-B335-951B83B48EC1}"/>
              </a:ext>
            </a:extLst>
          </p:cNvPr>
          <p:cNvSpPr>
            <a:spLocks noGrp="1"/>
          </p:cNvSpPr>
          <p:nvPr>
            <p:ph type="title" hasCustomPrompt="1"/>
          </p:nvPr>
        </p:nvSpPr>
        <p:spPr>
          <a:xfrm>
            <a:off x="318249" y="314105"/>
            <a:ext cx="7382433" cy="510649"/>
          </a:xfrm>
          <a:prstGeom prst="rect">
            <a:avLst/>
          </a:prstGeom>
        </p:spPr>
        <p:txBody>
          <a:bodyPr vert="horz" lIns="91440" tIns="45720" rIns="91440" bIns="45720" rtlCol="0" anchor="ctr">
            <a:noAutofit/>
          </a:bodyPr>
          <a:lstStyle>
            <a:lvl1pPr>
              <a:defRPr sz="2400"/>
            </a:lvl1pPr>
          </a:lstStyle>
          <a:p>
            <a:r>
              <a:rPr lang="de-DE" dirty="0"/>
              <a:t>Titel</a:t>
            </a:r>
            <a:endParaRPr lang="en-US" dirty="0"/>
          </a:p>
        </p:txBody>
      </p:sp>
      <p:sp>
        <p:nvSpPr>
          <p:cNvPr id="3" name="Inhaltsplatzhalter 2">
            <a:extLst>
              <a:ext uri="{FF2B5EF4-FFF2-40B4-BE49-F238E27FC236}">
                <a16:creationId xmlns:a16="http://schemas.microsoft.com/office/drawing/2014/main" id="{35EA5A95-F59C-46F5-979E-D5CD300F9CE9}"/>
              </a:ext>
            </a:extLst>
          </p:cNvPr>
          <p:cNvSpPr>
            <a:spLocks noGrp="1"/>
          </p:cNvSpPr>
          <p:nvPr>
            <p:ph sz="quarter" idx="18"/>
          </p:nvPr>
        </p:nvSpPr>
        <p:spPr>
          <a:xfrm>
            <a:off x="317501" y="1346200"/>
            <a:ext cx="4254500" cy="3209925"/>
          </a:xfrm>
        </p:spPr>
        <p:txBody>
          <a:bodyPr/>
          <a:lstStyle/>
          <a:p>
            <a:pPr lvl="0"/>
            <a:r>
              <a:rPr lang="de-DE"/>
              <a:t>Mastertextformat bearbeiten</a:t>
            </a:r>
          </a:p>
          <a:p>
            <a:pPr lvl="1"/>
            <a:r>
              <a:rPr lang="de-DE"/>
              <a:t>Zweite Ebene</a:t>
            </a:r>
          </a:p>
        </p:txBody>
      </p:sp>
    </p:spTree>
    <p:extLst>
      <p:ext uri="{BB962C8B-B14F-4D97-AF65-F5344CB8AC3E}">
        <p14:creationId xmlns:p14="http://schemas.microsoft.com/office/powerpoint/2010/main" val="3343953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grün)">
    <p:spTree>
      <p:nvGrpSpPr>
        <p:cNvPr id="1" name=""/>
        <p:cNvGrpSpPr/>
        <p:nvPr/>
      </p:nvGrpSpPr>
      <p:grpSpPr>
        <a:xfrm>
          <a:off x="0" y="0"/>
          <a:ext cx="0" cy="0"/>
          <a:chOff x="0" y="0"/>
          <a:chExt cx="0" cy="0"/>
        </a:xfrm>
      </p:grpSpPr>
      <p:sp>
        <p:nvSpPr>
          <p:cNvPr id="8" name="Freihandform 7">
            <a:extLst>
              <a:ext uri="{FF2B5EF4-FFF2-40B4-BE49-F238E27FC236}">
                <a16:creationId xmlns:a16="http://schemas.microsoft.com/office/drawing/2014/main" id="{0EFD5E4D-7012-594C-AAB8-1DC9E1800F0B}"/>
              </a:ext>
            </a:extLst>
          </p:cNvPr>
          <p:cNvSpPr/>
          <p:nvPr userDrawn="1"/>
        </p:nvSpPr>
        <p:spPr>
          <a:xfrm>
            <a:off x="1" y="0"/>
            <a:ext cx="8216613" cy="5057775"/>
          </a:xfrm>
          <a:custGeom>
            <a:avLst/>
            <a:gdLst>
              <a:gd name="connsiteX0" fmla="*/ 0 w 8216613"/>
              <a:gd name="connsiteY0" fmla="*/ 0 h 5148263"/>
              <a:gd name="connsiteX1" fmla="*/ 7439056 w 8216613"/>
              <a:gd name="connsiteY1" fmla="*/ 0 h 5148263"/>
              <a:gd name="connsiteX2" fmla="*/ 7543586 w 8216613"/>
              <a:gd name="connsiteY2" fmla="*/ 204093 h 5148263"/>
              <a:gd name="connsiteX3" fmla="*/ 8216613 w 8216613"/>
              <a:gd name="connsiteY3" fmla="*/ 3163046 h 5148263"/>
              <a:gd name="connsiteX4" fmla="*/ 8001742 w 8216613"/>
              <a:gd name="connsiteY4" fmla="*/ 4868739 h 5148263"/>
              <a:gd name="connsiteX5" fmla="*/ 7922366 w 8216613"/>
              <a:gd name="connsiteY5" fmla="*/ 5148263 h 5148263"/>
              <a:gd name="connsiteX6" fmla="*/ 0 w 8216613"/>
              <a:gd name="connsiteY6"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6613" h="5148263">
                <a:moveTo>
                  <a:pt x="0" y="0"/>
                </a:moveTo>
                <a:lnTo>
                  <a:pt x="7439056" y="0"/>
                </a:lnTo>
                <a:lnTo>
                  <a:pt x="7543586" y="204093"/>
                </a:lnTo>
                <a:cubicBezTo>
                  <a:pt x="7974903" y="1099221"/>
                  <a:pt x="8216613" y="2102906"/>
                  <a:pt x="8216613" y="3163046"/>
                </a:cubicBezTo>
                <a:cubicBezTo>
                  <a:pt x="8216613" y="3752013"/>
                  <a:pt x="8142011" y="4323555"/>
                  <a:pt x="8001742" y="4868739"/>
                </a:cubicBezTo>
                <a:lnTo>
                  <a:pt x="7922366" y="5148263"/>
                </a:lnTo>
                <a:lnTo>
                  <a:pt x="0" y="5148263"/>
                </a:lnTo>
                <a:close/>
              </a:path>
            </a:pathLst>
          </a:custGeom>
          <a:solidFill>
            <a:srgbClr val="96C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dirty="0">
              <a:solidFill>
                <a:srgbClr val="96C11B"/>
              </a:solidFill>
            </a:endParaRPr>
          </a:p>
        </p:txBody>
      </p:sp>
      <p:sp>
        <p:nvSpPr>
          <p:cNvPr id="10" name="Textplatzhalter 19">
            <a:extLst>
              <a:ext uri="{FF2B5EF4-FFF2-40B4-BE49-F238E27FC236}">
                <a16:creationId xmlns:a16="http://schemas.microsoft.com/office/drawing/2014/main" id="{1F388F65-9ABC-0D41-ADC6-3D78CAB30F69}"/>
              </a:ext>
            </a:extLst>
          </p:cNvPr>
          <p:cNvSpPr>
            <a:spLocks noGrp="1"/>
          </p:cNvSpPr>
          <p:nvPr>
            <p:ph type="body" sz="quarter" idx="14" hasCustomPrompt="1"/>
          </p:nvPr>
        </p:nvSpPr>
        <p:spPr>
          <a:xfrm>
            <a:off x="317500" y="795870"/>
            <a:ext cx="7382432" cy="277812"/>
          </a:xfrm>
          <a:prstGeom prst="rect">
            <a:avLst/>
          </a:prstGeom>
        </p:spPr>
        <p:txBody>
          <a:bodyPr>
            <a:noAutofit/>
          </a:bodyPr>
          <a:lstStyle>
            <a:lvl1pPr marL="0" indent="0">
              <a:buNone/>
              <a:defRPr sz="1700" b="0">
                <a:solidFill>
                  <a:schemeClr val="bg1"/>
                </a:solidFill>
              </a:defRPr>
            </a:lvl1pPr>
            <a:lvl2pPr>
              <a:buNone/>
              <a:defRPr/>
            </a:lvl2pPr>
          </a:lstStyle>
          <a:p>
            <a:pPr lvl="0"/>
            <a:r>
              <a:rPr lang="de-DE" dirty="0"/>
              <a:t>Untertitel</a:t>
            </a:r>
          </a:p>
        </p:txBody>
      </p:sp>
      <p:sp>
        <p:nvSpPr>
          <p:cNvPr id="11" name="Title Placeholder 1">
            <a:extLst>
              <a:ext uri="{FF2B5EF4-FFF2-40B4-BE49-F238E27FC236}">
                <a16:creationId xmlns:a16="http://schemas.microsoft.com/office/drawing/2014/main" id="{9B3DA28F-3F59-4F4B-8FBF-A0527690A821}"/>
              </a:ext>
            </a:extLst>
          </p:cNvPr>
          <p:cNvSpPr>
            <a:spLocks noGrp="1"/>
          </p:cNvSpPr>
          <p:nvPr>
            <p:ph type="title" hasCustomPrompt="1"/>
          </p:nvPr>
        </p:nvSpPr>
        <p:spPr>
          <a:xfrm>
            <a:off x="318249" y="314105"/>
            <a:ext cx="7382433" cy="510649"/>
          </a:xfrm>
          <a:prstGeom prst="rect">
            <a:avLst/>
          </a:prstGeom>
        </p:spPr>
        <p:txBody>
          <a:bodyPr vert="horz" lIns="91440" tIns="45720" rIns="91440" bIns="45720" rtlCol="0" anchor="ctr">
            <a:noAutofit/>
          </a:bodyPr>
          <a:lstStyle>
            <a:lvl1pPr>
              <a:defRPr sz="2400">
                <a:solidFill>
                  <a:schemeClr val="bg1"/>
                </a:solidFill>
              </a:defRPr>
            </a:lvl1pPr>
          </a:lstStyle>
          <a:p>
            <a:r>
              <a:rPr lang="de-DE" dirty="0"/>
              <a:t>Titel</a:t>
            </a:r>
            <a:endParaRPr lang="en-US" dirty="0"/>
          </a:p>
        </p:txBody>
      </p:sp>
      <p:sp>
        <p:nvSpPr>
          <p:cNvPr id="3" name="Inhaltsplatzhalter 2">
            <a:extLst>
              <a:ext uri="{FF2B5EF4-FFF2-40B4-BE49-F238E27FC236}">
                <a16:creationId xmlns:a16="http://schemas.microsoft.com/office/drawing/2014/main" id="{F4FC1D5D-F57B-4E64-A5F7-6FB2EDABCAA1}"/>
              </a:ext>
            </a:extLst>
          </p:cNvPr>
          <p:cNvSpPr>
            <a:spLocks noGrp="1"/>
          </p:cNvSpPr>
          <p:nvPr>
            <p:ph sz="quarter" idx="15"/>
          </p:nvPr>
        </p:nvSpPr>
        <p:spPr>
          <a:xfrm>
            <a:off x="317501" y="1346200"/>
            <a:ext cx="6451600" cy="3209925"/>
          </a:xfrm>
          <a:prstGeom prst="rect">
            <a:avLst/>
          </a:prstGeom>
        </p:spPr>
        <p:txBody>
          <a:bodyPr>
            <a:norm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a:t>Mastertextformat bearbeiten</a:t>
            </a:r>
          </a:p>
          <a:p>
            <a:pPr lvl="1"/>
            <a:r>
              <a:rPr lang="de-DE"/>
              <a:t>Zweite Ebene</a:t>
            </a:r>
          </a:p>
        </p:txBody>
      </p:sp>
    </p:spTree>
    <p:extLst>
      <p:ext uri="{BB962C8B-B14F-4D97-AF65-F5344CB8AC3E}">
        <p14:creationId xmlns:p14="http://schemas.microsoft.com/office/powerpoint/2010/main" val="3780723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grün) mit Hintergrundbild">
    <p:spTree>
      <p:nvGrpSpPr>
        <p:cNvPr id="1" name=""/>
        <p:cNvGrpSpPr/>
        <p:nvPr/>
      </p:nvGrpSpPr>
      <p:grpSpPr>
        <a:xfrm>
          <a:off x="0" y="0"/>
          <a:ext cx="0" cy="0"/>
          <a:chOff x="0" y="0"/>
          <a:chExt cx="0" cy="0"/>
        </a:xfrm>
      </p:grpSpPr>
      <p:sp>
        <p:nvSpPr>
          <p:cNvPr id="19" name="Freihandform 18">
            <a:extLst>
              <a:ext uri="{FF2B5EF4-FFF2-40B4-BE49-F238E27FC236}">
                <a16:creationId xmlns:a16="http://schemas.microsoft.com/office/drawing/2014/main" id="{AB8EE78F-C9FF-804E-952F-9E5BD1A113CA}"/>
              </a:ext>
            </a:extLst>
          </p:cNvPr>
          <p:cNvSpPr/>
          <p:nvPr userDrawn="1"/>
        </p:nvSpPr>
        <p:spPr>
          <a:xfrm>
            <a:off x="1" y="0"/>
            <a:ext cx="8216613" cy="5057775"/>
          </a:xfrm>
          <a:custGeom>
            <a:avLst/>
            <a:gdLst>
              <a:gd name="connsiteX0" fmla="*/ 0 w 8216613"/>
              <a:gd name="connsiteY0" fmla="*/ 0 h 5148263"/>
              <a:gd name="connsiteX1" fmla="*/ 7439056 w 8216613"/>
              <a:gd name="connsiteY1" fmla="*/ 0 h 5148263"/>
              <a:gd name="connsiteX2" fmla="*/ 7543586 w 8216613"/>
              <a:gd name="connsiteY2" fmla="*/ 204093 h 5148263"/>
              <a:gd name="connsiteX3" fmla="*/ 8216613 w 8216613"/>
              <a:gd name="connsiteY3" fmla="*/ 3163046 h 5148263"/>
              <a:gd name="connsiteX4" fmla="*/ 8001742 w 8216613"/>
              <a:gd name="connsiteY4" fmla="*/ 4868739 h 5148263"/>
              <a:gd name="connsiteX5" fmla="*/ 7922366 w 8216613"/>
              <a:gd name="connsiteY5" fmla="*/ 5148263 h 5148263"/>
              <a:gd name="connsiteX6" fmla="*/ 0 w 8216613"/>
              <a:gd name="connsiteY6"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6613" h="5148263">
                <a:moveTo>
                  <a:pt x="0" y="0"/>
                </a:moveTo>
                <a:lnTo>
                  <a:pt x="7439056" y="0"/>
                </a:lnTo>
                <a:lnTo>
                  <a:pt x="7543586" y="204093"/>
                </a:lnTo>
                <a:cubicBezTo>
                  <a:pt x="7974903" y="1099221"/>
                  <a:pt x="8216613" y="2102906"/>
                  <a:pt x="8216613" y="3163046"/>
                </a:cubicBezTo>
                <a:cubicBezTo>
                  <a:pt x="8216613" y="3752013"/>
                  <a:pt x="8142011" y="4323555"/>
                  <a:pt x="8001742" y="4868739"/>
                </a:cubicBezTo>
                <a:lnTo>
                  <a:pt x="7922366" y="5148263"/>
                </a:lnTo>
                <a:lnTo>
                  <a:pt x="0" y="51482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96C11B"/>
              </a:solidFill>
            </a:endParaRPr>
          </a:p>
        </p:txBody>
      </p:sp>
      <p:sp>
        <p:nvSpPr>
          <p:cNvPr id="9" name="Bildplatzhalter 8">
            <a:extLst>
              <a:ext uri="{FF2B5EF4-FFF2-40B4-BE49-F238E27FC236}">
                <a16:creationId xmlns:a16="http://schemas.microsoft.com/office/drawing/2014/main" id="{D4A8970E-D41A-457C-A7DE-2020B0186188}"/>
              </a:ext>
            </a:extLst>
          </p:cNvPr>
          <p:cNvSpPr>
            <a:spLocks noGrp="1"/>
          </p:cNvSpPr>
          <p:nvPr>
            <p:ph type="pic" sz="quarter" idx="13" hasCustomPrompt="1"/>
          </p:nvPr>
        </p:nvSpPr>
        <p:spPr>
          <a:xfrm>
            <a:off x="0" y="1223999"/>
            <a:ext cx="9144000" cy="3833775"/>
          </a:xfrm>
          <a:prstGeom prst="rect">
            <a:avLst/>
          </a:prstGeom>
          <a:pattFill prst="lgCheck">
            <a:fgClr>
              <a:schemeClr val="bg1">
                <a:lumMod val="85000"/>
              </a:schemeClr>
            </a:fgClr>
            <a:bgClr>
              <a:schemeClr val="bg1"/>
            </a:bgClr>
          </a:pattFill>
        </p:spPr>
        <p:txBody>
          <a:bodyPr tIns="108000" anchor="t"/>
          <a:lstStyle>
            <a:lvl1pPr algn="r">
              <a:defRPr sz="800"/>
            </a:lvl1pPr>
          </a:lstStyle>
          <a:p>
            <a:r>
              <a:rPr lang="de-DE" dirty="0"/>
              <a:t>Hintergrundbild </a:t>
            </a:r>
            <a:br>
              <a:rPr lang="de-DE" dirty="0"/>
            </a:br>
            <a:r>
              <a:rPr lang="de-DE" dirty="0"/>
              <a:t>durch Drag &amp; Drop </a:t>
            </a:r>
            <a:br>
              <a:rPr lang="de-DE" dirty="0"/>
            </a:br>
            <a:r>
              <a:rPr lang="de-DE" dirty="0"/>
              <a:t>hier rechts in den </a:t>
            </a:r>
            <a:br>
              <a:rPr lang="de-DE" dirty="0"/>
            </a:br>
            <a:r>
              <a:rPr lang="de-DE" dirty="0"/>
              <a:t>Platzhalter ziehen.</a:t>
            </a:r>
          </a:p>
        </p:txBody>
      </p:sp>
      <p:sp>
        <p:nvSpPr>
          <p:cNvPr id="17" name="Textplatzhalter 16">
            <a:extLst>
              <a:ext uri="{FF2B5EF4-FFF2-40B4-BE49-F238E27FC236}">
                <a16:creationId xmlns:a16="http://schemas.microsoft.com/office/drawing/2014/main" id="{6453DE3F-BAAE-4812-A195-0B89F3139502}"/>
              </a:ext>
            </a:extLst>
          </p:cNvPr>
          <p:cNvSpPr>
            <a:spLocks noGrp="1"/>
          </p:cNvSpPr>
          <p:nvPr>
            <p:ph type="body" sz="quarter" idx="16" hasCustomPrompt="1"/>
          </p:nvPr>
        </p:nvSpPr>
        <p:spPr>
          <a:xfrm>
            <a:off x="-1" y="1223997"/>
            <a:ext cx="8216613" cy="3833776"/>
          </a:xfrm>
          <a:custGeom>
            <a:avLst/>
            <a:gdLst>
              <a:gd name="connsiteX0" fmla="*/ 0 w 8216613"/>
              <a:gd name="connsiteY0" fmla="*/ 0 h 3833776"/>
              <a:gd name="connsiteX1" fmla="*/ 7943425 w 8216613"/>
              <a:gd name="connsiteY1" fmla="*/ 0 h 3833776"/>
              <a:gd name="connsiteX2" fmla="*/ 7946080 w 8216613"/>
              <a:gd name="connsiteY2" fmla="*/ 8119 h 3833776"/>
              <a:gd name="connsiteX3" fmla="*/ 8216613 w 8216613"/>
              <a:gd name="connsiteY3" fmla="*/ 1883452 h 3833776"/>
              <a:gd name="connsiteX4" fmla="*/ 8001742 w 8216613"/>
              <a:gd name="connsiteY4" fmla="*/ 3559165 h 3833776"/>
              <a:gd name="connsiteX5" fmla="*/ 7922366 w 8216613"/>
              <a:gd name="connsiteY5" fmla="*/ 3833776 h 3833776"/>
              <a:gd name="connsiteX6" fmla="*/ 0 w 8216613"/>
              <a:gd name="connsiteY6" fmla="*/ 3833776 h 383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6613" h="3833776">
                <a:moveTo>
                  <a:pt x="0" y="0"/>
                </a:moveTo>
                <a:lnTo>
                  <a:pt x="7943425" y="0"/>
                </a:lnTo>
                <a:lnTo>
                  <a:pt x="7946080" y="8119"/>
                </a:lnTo>
                <a:cubicBezTo>
                  <a:pt x="8122195" y="603234"/>
                  <a:pt x="8216613" y="1232511"/>
                  <a:pt x="8216613" y="1883452"/>
                </a:cubicBezTo>
                <a:cubicBezTo>
                  <a:pt x="8216613" y="2462067"/>
                  <a:pt x="8142011" y="3023564"/>
                  <a:pt x="8001742" y="3559165"/>
                </a:cubicBezTo>
                <a:lnTo>
                  <a:pt x="7922366" y="3833776"/>
                </a:lnTo>
                <a:lnTo>
                  <a:pt x="0" y="3833776"/>
                </a:lnTo>
                <a:close/>
              </a:path>
            </a:pathLst>
          </a:custGeom>
          <a:solidFill>
            <a:srgbClr val="95C11B">
              <a:alpha val="80000"/>
            </a:srgbClr>
          </a:solidFill>
        </p:spPr>
        <p:txBody>
          <a:bodyPr wrap="square">
            <a:noAutofit/>
          </a:bodyPr>
          <a:lstStyle>
            <a:lvl1pPr>
              <a:defRPr sz="100"/>
            </a:lvl1pPr>
            <a:lvl2pPr>
              <a:defRPr sz="100"/>
            </a:lvl2pPr>
            <a:lvl3pPr>
              <a:defRPr sz="100"/>
            </a:lvl3pPr>
            <a:lvl4pPr>
              <a:defRPr sz="100"/>
            </a:lvl4pPr>
            <a:lvl5pPr>
              <a:defRPr sz="100"/>
            </a:lvl5pPr>
          </a:lstStyle>
          <a:p>
            <a:pPr lvl="0"/>
            <a:r>
              <a:rPr lang="de-DE" dirty="0"/>
              <a:t> </a:t>
            </a:r>
            <a:endParaRPr lang="de-CH" dirty="0"/>
          </a:p>
        </p:txBody>
      </p:sp>
      <p:sp>
        <p:nvSpPr>
          <p:cNvPr id="15" name="Textplatzhalter 19">
            <a:extLst>
              <a:ext uri="{FF2B5EF4-FFF2-40B4-BE49-F238E27FC236}">
                <a16:creationId xmlns:a16="http://schemas.microsoft.com/office/drawing/2014/main" id="{D178BDD8-1C92-6645-AFC7-E31380E65A18}"/>
              </a:ext>
            </a:extLst>
          </p:cNvPr>
          <p:cNvSpPr>
            <a:spLocks noGrp="1"/>
          </p:cNvSpPr>
          <p:nvPr>
            <p:ph type="body" sz="quarter" idx="14" hasCustomPrompt="1"/>
          </p:nvPr>
        </p:nvSpPr>
        <p:spPr>
          <a:xfrm>
            <a:off x="317500" y="795870"/>
            <a:ext cx="7382432" cy="277812"/>
          </a:xfrm>
          <a:prstGeom prst="rect">
            <a:avLst/>
          </a:prstGeom>
        </p:spPr>
        <p:txBody>
          <a:bodyPr>
            <a:noAutofit/>
          </a:bodyPr>
          <a:lstStyle>
            <a:lvl1pPr marL="0" indent="0">
              <a:buNone/>
              <a:defRPr sz="1700" b="0">
                <a:solidFill>
                  <a:schemeClr val="bg1"/>
                </a:solidFill>
              </a:defRPr>
            </a:lvl1pPr>
            <a:lvl2pPr>
              <a:buNone/>
              <a:defRPr/>
            </a:lvl2pPr>
          </a:lstStyle>
          <a:p>
            <a:pPr lvl="0"/>
            <a:r>
              <a:rPr lang="de-DE" dirty="0"/>
              <a:t>Untertitel</a:t>
            </a:r>
          </a:p>
        </p:txBody>
      </p:sp>
      <p:sp>
        <p:nvSpPr>
          <p:cNvPr id="16" name="Title Placeholder 1">
            <a:extLst>
              <a:ext uri="{FF2B5EF4-FFF2-40B4-BE49-F238E27FC236}">
                <a16:creationId xmlns:a16="http://schemas.microsoft.com/office/drawing/2014/main" id="{662C817B-180B-3E40-BAEA-FECF85A2874F}"/>
              </a:ext>
            </a:extLst>
          </p:cNvPr>
          <p:cNvSpPr>
            <a:spLocks noGrp="1"/>
          </p:cNvSpPr>
          <p:nvPr>
            <p:ph type="title" hasCustomPrompt="1"/>
          </p:nvPr>
        </p:nvSpPr>
        <p:spPr>
          <a:xfrm>
            <a:off x="318249" y="314105"/>
            <a:ext cx="7382433" cy="510649"/>
          </a:xfrm>
          <a:prstGeom prst="rect">
            <a:avLst/>
          </a:prstGeom>
        </p:spPr>
        <p:txBody>
          <a:bodyPr vert="horz" lIns="91440" tIns="45720" rIns="91440" bIns="45720" rtlCol="0" anchor="ctr">
            <a:noAutofit/>
          </a:bodyPr>
          <a:lstStyle>
            <a:lvl1pPr>
              <a:defRPr sz="2400">
                <a:solidFill>
                  <a:schemeClr val="bg1"/>
                </a:solidFill>
              </a:defRPr>
            </a:lvl1pPr>
          </a:lstStyle>
          <a:p>
            <a:r>
              <a:rPr lang="de-DE" dirty="0"/>
              <a:t>Titel</a:t>
            </a:r>
            <a:endParaRPr lang="en-US" dirty="0"/>
          </a:p>
        </p:txBody>
      </p:sp>
      <p:sp>
        <p:nvSpPr>
          <p:cNvPr id="10" name="Inhaltsplatzhalter 2">
            <a:extLst>
              <a:ext uri="{FF2B5EF4-FFF2-40B4-BE49-F238E27FC236}">
                <a16:creationId xmlns:a16="http://schemas.microsoft.com/office/drawing/2014/main" id="{7DE42854-0CC3-4EE9-9E15-D36EDA49EC13}"/>
              </a:ext>
            </a:extLst>
          </p:cNvPr>
          <p:cNvSpPr>
            <a:spLocks noGrp="1"/>
          </p:cNvSpPr>
          <p:nvPr>
            <p:ph sz="quarter" idx="15"/>
          </p:nvPr>
        </p:nvSpPr>
        <p:spPr>
          <a:xfrm>
            <a:off x="317501" y="1346200"/>
            <a:ext cx="6451600" cy="3209925"/>
          </a:xfrm>
          <a:prstGeom prst="rect">
            <a:avLst/>
          </a:prstGeom>
        </p:spPr>
        <p:txBody>
          <a:bodyPr>
            <a:norm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a:t>Mastertextformat bearbeiten</a:t>
            </a:r>
          </a:p>
          <a:p>
            <a:pPr lvl="1"/>
            <a:r>
              <a:rPr lang="de-DE"/>
              <a:t>Zweite Ebene</a:t>
            </a:r>
          </a:p>
        </p:txBody>
      </p:sp>
    </p:spTree>
    <p:extLst>
      <p:ext uri="{BB962C8B-B14F-4D97-AF65-F5344CB8AC3E}">
        <p14:creationId xmlns:p14="http://schemas.microsoft.com/office/powerpoint/2010/main" val="129660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 (grün vollflächi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D849AB7-1F76-E041-AD46-81BA411C2222}"/>
              </a:ext>
            </a:extLst>
          </p:cNvPr>
          <p:cNvSpPr/>
          <p:nvPr userDrawn="1"/>
        </p:nvSpPr>
        <p:spPr>
          <a:xfrm>
            <a:off x="0" y="0"/>
            <a:ext cx="9144000" cy="5057775"/>
          </a:xfrm>
          <a:prstGeom prst="rect">
            <a:avLst/>
          </a:prstGeom>
          <a:solidFill>
            <a:srgbClr val="96C11B"/>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platzhalter 19">
            <a:extLst>
              <a:ext uri="{FF2B5EF4-FFF2-40B4-BE49-F238E27FC236}">
                <a16:creationId xmlns:a16="http://schemas.microsoft.com/office/drawing/2014/main" id="{69FAA713-02E2-E641-A59B-6727B813E90E}"/>
              </a:ext>
            </a:extLst>
          </p:cNvPr>
          <p:cNvSpPr>
            <a:spLocks noGrp="1"/>
          </p:cNvSpPr>
          <p:nvPr>
            <p:ph type="body" sz="quarter" idx="14" hasCustomPrompt="1"/>
          </p:nvPr>
        </p:nvSpPr>
        <p:spPr>
          <a:xfrm>
            <a:off x="317500" y="795870"/>
            <a:ext cx="7382432" cy="277812"/>
          </a:xfrm>
          <a:prstGeom prst="rect">
            <a:avLst/>
          </a:prstGeom>
        </p:spPr>
        <p:txBody>
          <a:bodyPr>
            <a:noAutofit/>
          </a:bodyPr>
          <a:lstStyle>
            <a:lvl1pPr marL="0" indent="0">
              <a:buNone/>
              <a:defRPr sz="1700" b="0">
                <a:solidFill>
                  <a:schemeClr val="bg1"/>
                </a:solidFill>
              </a:defRPr>
            </a:lvl1pPr>
            <a:lvl2pPr>
              <a:buNone/>
              <a:defRPr/>
            </a:lvl2pPr>
          </a:lstStyle>
          <a:p>
            <a:pPr lvl="0"/>
            <a:r>
              <a:rPr lang="de-DE" dirty="0"/>
              <a:t>Untertitel</a:t>
            </a:r>
          </a:p>
        </p:txBody>
      </p:sp>
      <p:sp>
        <p:nvSpPr>
          <p:cNvPr id="11" name="Title Placeholder 1">
            <a:extLst>
              <a:ext uri="{FF2B5EF4-FFF2-40B4-BE49-F238E27FC236}">
                <a16:creationId xmlns:a16="http://schemas.microsoft.com/office/drawing/2014/main" id="{A79385CF-1D03-C947-B353-9949373FBAEF}"/>
              </a:ext>
            </a:extLst>
          </p:cNvPr>
          <p:cNvSpPr>
            <a:spLocks noGrp="1"/>
          </p:cNvSpPr>
          <p:nvPr>
            <p:ph type="title" hasCustomPrompt="1"/>
          </p:nvPr>
        </p:nvSpPr>
        <p:spPr>
          <a:xfrm>
            <a:off x="318249" y="314105"/>
            <a:ext cx="7382433" cy="510649"/>
          </a:xfrm>
          <a:prstGeom prst="rect">
            <a:avLst/>
          </a:prstGeom>
        </p:spPr>
        <p:txBody>
          <a:bodyPr vert="horz" lIns="91440" tIns="45720" rIns="91440" bIns="45720" rtlCol="0" anchor="ctr">
            <a:noAutofit/>
          </a:bodyPr>
          <a:lstStyle>
            <a:lvl1pPr>
              <a:defRPr sz="2400">
                <a:solidFill>
                  <a:schemeClr val="bg1"/>
                </a:solidFill>
              </a:defRPr>
            </a:lvl1pPr>
          </a:lstStyle>
          <a:p>
            <a:r>
              <a:rPr lang="de-DE" dirty="0"/>
              <a:t>Titel</a:t>
            </a:r>
            <a:endParaRPr lang="en-US" dirty="0"/>
          </a:p>
        </p:txBody>
      </p:sp>
      <p:sp>
        <p:nvSpPr>
          <p:cNvPr id="7" name="Inhaltsplatzhalter 2">
            <a:extLst>
              <a:ext uri="{FF2B5EF4-FFF2-40B4-BE49-F238E27FC236}">
                <a16:creationId xmlns:a16="http://schemas.microsoft.com/office/drawing/2014/main" id="{A6C02849-C89A-4754-BDAC-70748ACD517D}"/>
              </a:ext>
            </a:extLst>
          </p:cNvPr>
          <p:cNvSpPr>
            <a:spLocks noGrp="1"/>
          </p:cNvSpPr>
          <p:nvPr>
            <p:ph sz="quarter" idx="15"/>
          </p:nvPr>
        </p:nvSpPr>
        <p:spPr>
          <a:xfrm>
            <a:off x="317501" y="1346200"/>
            <a:ext cx="6451600" cy="3209925"/>
          </a:xfrm>
          <a:prstGeom prst="rect">
            <a:avLst/>
          </a:prstGeom>
        </p:spPr>
        <p:txBody>
          <a:bodyPr>
            <a:norm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a:t>Mastertextformat bearbeiten</a:t>
            </a:r>
          </a:p>
          <a:p>
            <a:pPr lvl="1"/>
            <a:r>
              <a:rPr lang="de-DE"/>
              <a:t>Zweite Ebene</a:t>
            </a:r>
          </a:p>
        </p:txBody>
      </p:sp>
    </p:spTree>
    <p:extLst>
      <p:ext uri="{BB962C8B-B14F-4D97-AF65-F5344CB8AC3E}">
        <p14:creationId xmlns:p14="http://schemas.microsoft.com/office/powerpoint/2010/main" val="2099642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 (grün) für Grafiken">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D849AB7-1F76-E041-AD46-81BA411C2222}"/>
              </a:ext>
            </a:extLst>
          </p:cNvPr>
          <p:cNvSpPr/>
          <p:nvPr userDrawn="1"/>
        </p:nvSpPr>
        <p:spPr>
          <a:xfrm>
            <a:off x="0" y="1234818"/>
            <a:ext cx="9144000" cy="3822957"/>
          </a:xfrm>
          <a:prstGeom prst="rect">
            <a:avLst/>
          </a:prstGeom>
          <a:solidFill>
            <a:srgbClr val="96C11B"/>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platzhalter 19">
            <a:extLst>
              <a:ext uri="{FF2B5EF4-FFF2-40B4-BE49-F238E27FC236}">
                <a16:creationId xmlns:a16="http://schemas.microsoft.com/office/drawing/2014/main" id="{41AFDE91-2996-D74C-B3A4-638E57392CB8}"/>
              </a:ext>
            </a:extLst>
          </p:cNvPr>
          <p:cNvSpPr>
            <a:spLocks noGrp="1"/>
          </p:cNvSpPr>
          <p:nvPr>
            <p:ph type="body" sz="quarter" idx="14" hasCustomPrompt="1"/>
          </p:nvPr>
        </p:nvSpPr>
        <p:spPr>
          <a:xfrm>
            <a:off x="317500" y="795870"/>
            <a:ext cx="7382432" cy="277812"/>
          </a:xfrm>
          <a:prstGeom prst="rect">
            <a:avLst/>
          </a:prstGeom>
        </p:spPr>
        <p:txBody>
          <a:bodyPr>
            <a:noAutofit/>
          </a:bodyPr>
          <a:lstStyle>
            <a:lvl1pPr marL="0" indent="0">
              <a:buNone/>
              <a:defRPr sz="1700" b="0">
                <a:solidFill>
                  <a:schemeClr val="tx1"/>
                </a:solidFill>
              </a:defRPr>
            </a:lvl1pPr>
            <a:lvl2pPr>
              <a:buNone/>
              <a:defRPr/>
            </a:lvl2pPr>
          </a:lstStyle>
          <a:p>
            <a:pPr lvl="0"/>
            <a:r>
              <a:rPr lang="de-DE" dirty="0"/>
              <a:t>Untertitel</a:t>
            </a:r>
          </a:p>
        </p:txBody>
      </p:sp>
      <p:sp>
        <p:nvSpPr>
          <p:cNvPr id="11" name="Title Placeholder 1">
            <a:extLst>
              <a:ext uri="{FF2B5EF4-FFF2-40B4-BE49-F238E27FC236}">
                <a16:creationId xmlns:a16="http://schemas.microsoft.com/office/drawing/2014/main" id="{E18F04F4-4D9C-D94E-95FF-1AF30C0ED290}"/>
              </a:ext>
            </a:extLst>
          </p:cNvPr>
          <p:cNvSpPr>
            <a:spLocks noGrp="1"/>
          </p:cNvSpPr>
          <p:nvPr>
            <p:ph type="title" hasCustomPrompt="1"/>
          </p:nvPr>
        </p:nvSpPr>
        <p:spPr>
          <a:xfrm>
            <a:off x="318249" y="314105"/>
            <a:ext cx="7382433" cy="510649"/>
          </a:xfrm>
          <a:prstGeom prst="rect">
            <a:avLst/>
          </a:prstGeom>
        </p:spPr>
        <p:txBody>
          <a:bodyPr vert="horz" lIns="91440" tIns="45720" rIns="91440" bIns="45720" rtlCol="0" anchor="ctr">
            <a:noAutofit/>
          </a:bodyPr>
          <a:lstStyle>
            <a:lvl1pPr>
              <a:defRPr sz="2400">
                <a:solidFill>
                  <a:schemeClr val="tx1"/>
                </a:solidFill>
              </a:defRPr>
            </a:lvl1pPr>
          </a:lstStyle>
          <a:p>
            <a:r>
              <a:rPr lang="de-DE" dirty="0"/>
              <a:t>Titel</a:t>
            </a:r>
            <a:endParaRPr lang="en-US" dirty="0"/>
          </a:p>
        </p:txBody>
      </p:sp>
      <p:sp>
        <p:nvSpPr>
          <p:cNvPr id="7" name="Inhaltsplatzhalter 2">
            <a:extLst>
              <a:ext uri="{FF2B5EF4-FFF2-40B4-BE49-F238E27FC236}">
                <a16:creationId xmlns:a16="http://schemas.microsoft.com/office/drawing/2014/main" id="{27530530-11A6-4A1F-BE7C-79EE0AF3F606}"/>
              </a:ext>
            </a:extLst>
          </p:cNvPr>
          <p:cNvSpPr>
            <a:spLocks noGrp="1"/>
          </p:cNvSpPr>
          <p:nvPr>
            <p:ph sz="quarter" idx="15"/>
          </p:nvPr>
        </p:nvSpPr>
        <p:spPr>
          <a:xfrm>
            <a:off x="317501" y="1346200"/>
            <a:ext cx="6451600" cy="3209925"/>
          </a:xfrm>
          <a:prstGeom prst="rect">
            <a:avLst/>
          </a:prstGeom>
        </p:spPr>
        <p:txBody>
          <a:bodyPr>
            <a:norm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4009653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ragen">
    <p:spTree>
      <p:nvGrpSpPr>
        <p:cNvPr id="1" name=""/>
        <p:cNvGrpSpPr/>
        <p:nvPr/>
      </p:nvGrpSpPr>
      <p:grpSpPr>
        <a:xfrm>
          <a:off x="0" y="0"/>
          <a:ext cx="0" cy="0"/>
          <a:chOff x="0" y="0"/>
          <a:chExt cx="0" cy="0"/>
        </a:xfrm>
      </p:grpSpPr>
      <p:sp>
        <p:nvSpPr>
          <p:cNvPr id="10" name="Freihandform 9">
            <a:extLst>
              <a:ext uri="{FF2B5EF4-FFF2-40B4-BE49-F238E27FC236}">
                <a16:creationId xmlns:a16="http://schemas.microsoft.com/office/drawing/2014/main" id="{E44C5865-C6CE-1244-8829-73C93E61759F}"/>
              </a:ext>
            </a:extLst>
          </p:cNvPr>
          <p:cNvSpPr/>
          <p:nvPr userDrawn="1"/>
        </p:nvSpPr>
        <p:spPr>
          <a:xfrm>
            <a:off x="1" y="0"/>
            <a:ext cx="8216613" cy="5057775"/>
          </a:xfrm>
          <a:custGeom>
            <a:avLst/>
            <a:gdLst>
              <a:gd name="connsiteX0" fmla="*/ 0 w 8216613"/>
              <a:gd name="connsiteY0" fmla="*/ 0 h 5148263"/>
              <a:gd name="connsiteX1" fmla="*/ 7439056 w 8216613"/>
              <a:gd name="connsiteY1" fmla="*/ 0 h 5148263"/>
              <a:gd name="connsiteX2" fmla="*/ 7543586 w 8216613"/>
              <a:gd name="connsiteY2" fmla="*/ 204093 h 5148263"/>
              <a:gd name="connsiteX3" fmla="*/ 8216613 w 8216613"/>
              <a:gd name="connsiteY3" fmla="*/ 3163046 h 5148263"/>
              <a:gd name="connsiteX4" fmla="*/ 8001742 w 8216613"/>
              <a:gd name="connsiteY4" fmla="*/ 4868739 h 5148263"/>
              <a:gd name="connsiteX5" fmla="*/ 7922366 w 8216613"/>
              <a:gd name="connsiteY5" fmla="*/ 5148263 h 5148263"/>
              <a:gd name="connsiteX6" fmla="*/ 0 w 8216613"/>
              <a:gd name="connsiteY6" fmla="*/ 5148263 h 51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6613" h="5148263">
                <a:moveTo>
                  <a:pt x="0" y="0"/>
                </a:moveTo>
                <a:lnTo>
                  <a:pt x="7439056" y="0"/>
                </a:lnTo>
                <a:lnTo>
                  <a:pt x="7543586" y="204093"/>
                </a:lnTo>
                <a:cubicBezTo>
                  <a:pt x="7974903" y="1099221"/>
                  <a:pt x="8216613" y="2102906"/>
                  <a:pt x="8216613" y="3163046"/>
                </a:cubicBezTo>
                <a:cubicBezTo>
                  <a:pt x="8216613" y="3752013"/>
                  <a:pt x="8142011" y="4323555"/>
                  <a:pt x="8001742" y="4868739"/>
                </a:cubicBezTo>
                <a:lnTo>
                  <a:pt x="7922366" y="5148263"/>
                </a:lnTo>
                <a:lnTo>
                  <a:pt x="0" y="5148263"/>
                </a:lnTo>
                <a:close/>
              </a:path>
            </a:pathLst>
          </a:custGeom>
          <a:solidFill>
            <a:srgbClr val="96C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96C11B"/>
              </a:solidFill>
            </a:endParaRPr>
          </a:p>
        </p:txBody>
      </p:sp>
      <p:sp>
        <p:nvSpPr>
          <p:cNvPr id="9" name="Textplatzhalter 19">
            <a:extLst>
              <a:ext uri="{FF2B5EF4-FFF2-40B4-BE49-F238E27FC236}">
                <a16:creationId xmlns:a16="http://schemas.microsoft.com/office/drawing/2014/main" id="{F2E19125-653E-A24A-9519-4D0B63E9C17D}"/>
              </a:ext>
            </a:extLst>
          </p:cNvPr>
          <p:cNvSpPr>
            <a:spLocks noGrp="1"/>
          </p:cNvSpPr>
          <p:nvPr>
            <p:ph type="body" sz="quarter" idx="14" hasCustomPrompt="1"/>
          </p:nvPr>
        </p:nvSpPr>
        <p:spPr>
          <a:xfrm>
            <a:off x="288004" y="2458309"/>
            <a:ext cx="7382432" cy="1812902"/>
          </a:xfrm>
          <a:prstGeom prst="rect">
            <a:avLst/>
          </a:prstGeom>
        </p:spPr>
        <p:txBody>
          <a:bodyPr/>
          <a:lstStyle>
            <a:lvl1pPr>
              <a:defRPr sz="5500" b="1">
                <a:solidFill>
                  <a:schemeClr val="bg1"/>
                </a:solidFill>
              </a:defRPr>
            </a:lvl1pPr>
            <a:lvl2pPr>
              <a:buNone/>
              <a:defRPr/>
            </a:lvl2pPr>
          </a:lstStyle>
          <a:p>
            <a:pPr lvl="0"/>
            <a:r>
              <a:rPr lang="de-DE" dirty="0"/>
              <a:t>Text eingeben</a:t>
            </a:r>
          </a:p>
        </p:txBody>
      </p:sp>
      <p:pic>
        <p:nvPicPr>
          <p:cNvPr id="11" name="Grafik 10">
            <a:extLst>
              <a:ext uri="{FF2B5EF4-FFF2-40B4-BE49-F238E27FC236}">
                <a16:creationId xmlns:a16="http://schemas.microsoft.com/office/drawing/2014/main" id="{C3344143-1DC1-CE47-BFB8-2EE02B3E051E}"/>
              </a:ext>
            </a:extLst>
          </p:cNvPr>
          <p:cNvPicPr>
            <a:picLocks noChangeAspect="1"/>
          </p:cNvPicPr>
          <p:nvPr userDrawn="1"/>
        </p:nvPicPr>
        <p:blipFill>
          <a:blip r:embed="rId2"/>
          <a:stretch>
            <a:fillRect/>
          </a:stretch>
        </p:blipFill>
        <p:spPr>
          <a:xfrm>
            <a:off x="418634" y="601964"/>
            <a:ext cx="1530846" cy="1606257"/>
          </a:xfrm>
          <a:prstGeom prst="rect">
            <a:avLst/>
          </a:prstGeom>
        </p:spPr>
      </p:pic>
    </p:spTree>
    <p:extLst>
      <p:ext uri="{BB962C8B-B14F-4D97-AF65-F5344CB8AC3E}">
        <p14:creationId xmlns:p14="http://schemas.microsoft.com/office/powerpoint/2010/main" val="1493378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AE40660B-56DF-2574-3B6F-B2399543CB96}"/>
              </a:ext>
            </a:extLst>
          </p:cNvPr>
          <p:cNvSpPr/>
          <p:nvPr userDrawn="1"/>
        </p:nvSpPr>
        <p:spPr>
          <a:xfrm>
            <a:off x="0" y="1225486"/>
            <a:ext cx="9144000" cy="383228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8" name="Title Placeholder 1">
            <a:extLst>
              <a:ext uri="{FF2B5EF4-FFF2-40B4-BE49-F238E27FC236}">
                <a16:creationId xmlns:a16="http://schemas.microsoft.com/office/drawing/2014/main" id="{F4C57BD7-6716-FE4C-A7B1-BBE4EB38FA39}"/>
              </a:ext>
            </a:extLst>
          </p:cNvPr>
          <p:cNvSpPr>
            <a:spLocks noGrp="1"/>
          </p:cNvSpPr>
          <p:nvPr>
            <p:ph type="title" hasCustomPrompt="1"/>
          </p:nvPr>
        </p:nvSpPr>
        <p:spPr>
          <a:xfrm>
            <a:off x="318250" y="269280"/>
            <a:ext cx="5992748" cy="510649"/>
          </a:xfrm>
          <a:prstGeom prst="rect">
            <a:avLst/>
          </a:prstGeom>
        </p:spPr>
        <p:txBody>
          <a:bodyPr vert="horz" lIns="91440" tIns="45720" rIns="91440" bIns="45720" rtlCol="0" anchor="ctr">
            <a:normAutofit/>
          </a:bodyPr>
          <a:lstStyle/>
          <a:p>
            <a:r>
              <a:rPr lang="de-DE" dirty="0"/>
              <a:t>Kontaktinformationen</a:t>
            </a:r>
            <a:endParaRPr lang="en-US" dirty="0"/>
          </a:p>
        </p:txBody>
      </p:sp>
      <p:sp>
        <p:nvSpPr>
          <p:cNvPr id="15" name="Textfeld 14">
            <a:extLst>
              <a:ext uri="{FF2B5EF4-FFF2-40B4-BE49-F238E27FC236}">
                <a16:creationId xmlns:a16="http://schemas.microsoft.com/office/drawing/2014/main" id="{37F79467-464B-4E8D-A403-3C76263687AA}"/>
              </a:ext>
            </a:extLst>
          </p:cNvPr>
          <p:cNvSpPr txBox="1"/>
          <p:nvPr userDrawn="1"/>
        </p:nvSpPr>
        <p:spPr>
          <a:xfrm>
            <a:off x="318248" y="1338996"/>
            <a:ext cx="2808000" cy="353943"/>
          </a:xfrm>
          <a:prstGeom prst="rect">
            <a:avLst/>
          </a:prstGeom>
          <a:noFill/>
        </p:spPr>
        <p:txBody>
          <a:bodyPr wrap="square">
            <a:spAutoFit/>
          </a:bodyPr>
          <a:lstStyle/>
          <a:p>
            <a:pPr lvl="0"/>
            <a:r>
              <a:rPr lang="de-DE" sz="1700" b="1" dirty="0"/>
              <a:t>Acht Grad Ost AG</a:t>
            </a:r>
          </a:p>
        </p:txBody>
      </p:sp>
      <p:sp>
        <p:nvSpPr>
          <p:cNvPr id="9" name="Textplatzhalter 4">
            <a:extLst>
              <a:ext uri="{FF2B5EF4-FFF2-40B4-BE49-F238E27FC236}">
                <a16:creationId xmlns:a16="http://schemas.microsoft.com/office/drawing/2014/main" id="{42ADC725-43D0-A642-99DF-3527EF10D5E7}"/>
              </a:ext>
            </a:extLst>
          </p:cNvPr>
          <p:cNvSpPr>
            <a:spLocks noGrp="1"/>
          </p:cNvSpPr>
          <p:nvPr>
            <p:ph type="body" sz="quarter" idx="16" hasCustomPrompt="1"/>
          </p:nvPr>
        </p:nvSpPr>
        <p:spPr>
          <a:xfrm>
            <a:off x="3358798" y="1788761"/>
            <a:ext cx="3528000" cy="2766748"/>
          </a:xfrm>
          <a:prstGeom prst="rect">
            <a:avLst/>
          </a:prstGeom>
        </p:spPr>
        <p:txBody>
          <a:bodyPr>
            <a:noAutofit/>
          </a:bodyPr>
          <a:lstStyle>
            <a:lvl1pPr marL="0" marR="0" indent="0" algn="l" defTabSz="674370" rtl="0" eaLnBrk="1" fontAlgn="auto" latinLnBrk="0" hangingPunct="1">
              <a:lnSpc>
                <a:spcPts val="1600"/>
              </a:lnSpc>
              <a:spcBef>
                <a:spcPts val="738"/>
              </a:spcBef>
              <a:spcAft>
                <a:spcPts val="0"/>
              </a:spcAft>
              <a:buClrTx/>
              <a:buSzTx/>
              <a:buFontTx/>
              <a:buNone/>
              <a:tabLst/>
              <a:defRPr lang="de-DE" sz="1400" kern="1200">
                <a:solidFill>
                  <a:schemeClr val="tx1"/>
                </a:solidFill>
                <a:latin typeface="+mn-lt"/>
                <a:ea typeface="+mn-ea"/>
                <a:cs typeface="Arial" panose="020B0604020202020204" pitchFamily="34" charset="0"/>
              </a:defRPr>
            </a:lvl1pPr>
          </a:lstStyle>
          <a:p>
            <a:pPr lvl="0">
              <a:defRPr/>
            </a:pPr>
            <a:r>
              <a:rPr lang="de-DE" sz="1600" dirty="0">
                <a:solidFill>
                  <a:srgbClr val="FF0000"/>
                </a:solidFill>
              </a:rPr>
              <a:t>Vorname.Name</a:t>
            </a:r>
            <a:r>
              <a:rPr lang="de-DE" sz="1600" dirty="0">
                <a:solidFill>
                  <a:srgbClr val="000000"/>
                </a:solidFill>
              </a:rPr>
              <a:t>@achtgradost.ch</a:t>
            </a:r>
          </a:p>
          <a:p>
            <a:pPr lvl="0">
              <a:defRPr/>
            </a:pPr>
            <a:r>
              <a:rPr lang="de-DE" sz="1600" dirty="0">
                <a:solidFill>
                  <a:srgbClr val="FF0000"/>
                </a:solidFill>
              </a:rPr>
              <a:t>D +41 43 500 4X XXX</a:t>
            </a:r>
          </a:p>
          <a:p>
            <a:pPr lvl="0">
              <a:defRPr/>
            </a:pPr>
            <a:endParaRPr lang="de-DE" sz="1600" dirty="0">
              <a:solidFill>
                <a:srgbClr val="FF0000"/>
              </a:solidFill>
            </a:endParaRPr>
          </a:p>
          <a:p>
            <a:pPr lvl="0">
              <a:defRPr/>
            </a:pPr>
            <a:r>
              <a:rPr lang="de-DE" sz="1600" dirty="0">
                <a:solidFill>
                  <a:srgbClr val="FF0000"/>
                </a:solidFill>
              </a:rPr>
              <a:t>Vorname.Name</a:t>
            </a:r>
            <a:r>
              <a:rPr lang="de-DE" sz="1600" dirty="0">
                <a:solidFill>
                  <a:srgbClr val="000000"/>
                </a:solidFill>
              </a:rPr>
              <a:t>@achtgradost.ch</a:t>
            </a:r>
          </a:p>
          <a:p>
            <a:pPr lvl="0">
              <a:defRPr/>
            </a:pPr>
            <a:r>
              <a:rPr lang="de-DE" sz="1600" dirty="0">
                <a:solidFill>
                  <a:srgbClr val="FF0000"/>
                </a:solidFill>
              </a:rPr>
              <a:t>D +41 43 500 4X XXX</a:t>
            </a:r>
          </a:p>
          <a:p>
            <a:pPr lvl="0">
              <a:defRPr/>
            </a:pPr>
            <a:endParaRPr lang="de-DE" sz="1600" dirty="0">
              <a:solidFill>
                <a:srgbClr val="000000"/>
              </a:solidFill>
            </a:endParaRPr>
          </a:p>
        </p:txBody>
      </p:sp>
      <p:sp>
        <p:nvSpPr>
          <p:cNvPr id="10" name="Textplatzhalter 4">
            <a:extLst>
              <a:ext uri="{FF2B5EF4-FFF2-40B4-BE49-F238E27FC236}">
                <a16:creationId xmlns:a16="http://schemas.microsoft.com/office/drawing/2014/main" id="{3B15165C-1D6F-3748-9913-673F1477E455}"/>
              </a:ext>
            </a:extLst>
          </p:cNvPr>
          <p:cNvSpPr>
            <a:spLocks noGrp="1"/>
          </p:cNvSpPr>
          <p:nvPr>
            <p:ph type="body" sz="quarter" idx="18" hasCustomPrompt="1"/>
          </p:nvPr>
        </p:nvSpPr>
        <p:spPr>
          <a:xfrm>
            <a:off x="318249" y="1788761"/>
            <a:ext cx="2807999" cy="2766748"/>
          </a:xfrm>
          <a:prstGeom prst="rect">
            <a:avLst/>
          </a:prstGeom>
        </p:spPr>
        <p:txBody>
          <a:bodyPr>
            <a:noAutofit/>
          </a:bodyPr>
          <a:lstStyle>
            <a:lvl1pPr marL="0" marR="0" indent="0" algn="l" defTabSz="674370" rtl="0" eaLnBrk="1" fontAlgn="auto" latinLnBrk="0" hangingPunct="1">
              <a:lnSpc>
                <a:spcPts val="1600"/>
              </a:lnSpc>
              <a:spcBef>
                <a:spcPts val="738"/>
              </a:spcBef>
              <a:spcAft>
                <a:spcPts val="0"/>
              </a:spcAft>
              <a:buClrTx/>
              <a:buSzTx/>
              <a:buFontTx/>
              <a:buNone/>
              <a:tabLst/>
              <a:defRPr lang="de-DE" sz="1400" kern="1200">
                <a:solidFill>
                  <a:schemeClr val="tx1"/>
                </a:solidFill>
                <a:latin typeface="+mn-lt"/>
                <a:ea typeface="+mn-ea"/>
                <a:cs typeface="Arial" panose="020B0604020202020204" pitchFamily="34" charset="0"/>
              </a:defRPr>
            </a:lvl1pPr>
          </a:lstStyle>
          <a:p>
            <a:pPr>
              <a:defRPr/>
            </a:pPr>
            <a:r>
              <a:rPr lang="de-CH" sz="1600" dirty="0" err="1">
                <a:solidFill>
                  <a:srgbClr val="FF0000"/>
                </a:solidFill>
              </a:rPr>
              <a:t>Wagistrasse</a:t>
            </a:r>
            <a:r>
              <a:rPr lang="de-CH" sz="1600" dirty="0">
                <a:solidFill>
                  <a:srgbClr val="FF0000"/>
                </a:solidFill>
              </a:rPr>
              <a:t> 6</a:t>
            </a:r>
          </a:p>
          <a:p>
            <a:pPr>
              <a:defRPr/>
            </a:pPr>
            <a:r>
              <a:rPr lang="de-CH" sz="1600" dirty="0">
                <a:solidFill>
                  <a:srgbClr val="FF0000"/>
                </a:solidFill>
              </a:rPr>
              <a:t>8952 Schlieren</a:t>
            </a:r>
          </a:p>
          <a:p>
            <a:pPr>
              <a:defRPr/>
            </a:pPr>
            <a:r>
              <a:rPr lang="de-CH" sz="1600" dirty="0">
                <a:solidFill>
                  <a:srgbClr val="FF0000"/>
                </a:solidFill>
              </a:rPr>
              <a:t>T +41 43 500 44 00</a:t>
            </a:r>
          </a:p>
          <a:p>
            <a:pPr>
              <a:defRPr/>
            </a:pPr>
            <a:endParaRPr lang="de-CH" sz="1600" dirty="0">
              <a:solidFill>
                <a:srgbClr val="FF0000"/>
              </a:solidFill>
            </a:endParaRPr>
          </a:p>
          <a:p>
            <a:pPr>
              <a:defRPr/>
            </a:pPr>
            <a:r>
              <a:rPr lang="de-CH" sz="1600" dirty="0">
                <a:solidFill>
                  <a:srgbClr val="FF0000"/>
                </a:solidFill>
              </a:rPr>
              <a:t>schlieren@achtgradost.ch</a:t>
            </a:r>
          </a:p>
          <a:p>
            <a:pPr>
              <a:defRPr/>
            </a:pPr>
            <a:r>
              <a:rPr lang="de-CH" sz="1600" dirty="0"/>
              <a:t>achtgradost.ch</a:t>
            </a:r>
          </a:p>
        </p:txBody>
      </p:sp>
      <p:sp>
        <p:nvSpPr>
          <p:cNvPr id="4" name="Rechteck 3">
            <a:extLst>
              <a:ext uri="{FF2B5EF4-FFF2-40B4-BE49-F238E27FC236}">
                <a16:creationId xmlns:a16="http://schemas.microsoft.com/office/drawing/2014/main" id="{92C52CE7-F3CF-6A5F-0775-434B99EA7F05}"/>
              </a:ext>
            </a:extLst>
          </p:cNvPr>
          <p:cNvSpPr/>
          <p:nvPr userDrawn="1"/>
        </p:nvSpPr>
        <p:spPr>
          <a:xfrm>
            <a:off x="7960329" y="0"/>
            <a:ext cx="981718" cy="12254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3" name="Grafik 2">
            <a:extLst>
              <a:ext uri="{FF2B5EF4-FFF2-40B4-BE49-F238E27FC236}">
                <a16:creationId xmlns:a16="http://schemas.microsoft.com/office/drawing/2014/main" id="{86A765B5-2BEC-C463-EDBA-29A19B6F6F72}"/>
              </a:ext>
            </a:extLst>
          </p:cNvPr>
          <p:cNvPicPr>
            <a:picLocks noChangeAspect="1"/>
          </p:cNvPicPr>
          <p:nvPr userDrawn="1"/>
        </p:nvPicPr>
        <p:blipFill>
          <a:blip r:embed="rId2"/>
          <a:stretch>
            <a:fillRect/>
          </a:stretch>
        </p:blipFill>
        <p:spPr>
          <a:xfrm>
            <a:off x="8037503" y="176627"/>
            <a:ext cx="761216" cy="889263"/>
          </a:xfrm>
          <a:prstGeom prst="rect">
            <a:avLst/>
          </a:prstGeom>
        </p:spPr>
      </p:pic>
      <p:pic>
        <p:nvPicPr>
          <p:cNvPr id="14" name="Grafik 13" descr="Ein Bild, das Text, Kreis, Schrift, Grafiken enthält.&#10;&#10;Automatisch generierte Beschreibung">
            <a:extLst>
              <a:ext uri="{FF2B5EF4-FFF2-40B4-BE49-F238E27FC236}">
                <a16:creationId xmlns:a16="http://schemas.microsoft.com/office/drawing/2014/main" id="{4D742459-B273-5419-6FAD-777668E3A7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19292" y="2857368"/>
            <a:ext cx="1860751" cy="1690273"/>
          </a:xfrm>
          <a:prstGeom prst="rect">
            <a:avLst/>
          </a:prstGeom>
        </p:spPr>
      </p:pic>
    </p:spTree>
    <p:extLst>
      <p:ext uri="{BB962C8B-B14F-4D97-AF65-F5344CB8AC3E}">
        <p14:creationId xmlns:p14="http://schemas.microsoft.com/office/powerpoint/2010/main" val="3554442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el und Inhalt Aufzählung">
    <p:spTree>
      <p:nvGrpSpPr>
        <p:cNvPr id="1" name=""/>
        <p:cNvGrpSpPr/>
        <p:nvPr/>
      </p:nvGrpSpPr>
      <p:grpSpPr>
        <a:xfrm>
          <a:off x="0" y="0"/>
          <a:ext cx="0" cy="0"/>
          <a:chOff x="0" y="0"/>
          <a:chExt cx="0" cy="0"/>
        </a:xfrm>
      </p:grpSpPr>
      <p:pic>
        <p:nvPicPr>
          <p:cNvPr id="8" name="Grafik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03947"/>
            <a:ext cx="9144000" cy="3853828"/>
          </a:xfrm>
          <a:prstGeom prst="rect">
            <a:avLst/>
          </a:prstGeom>
        </p:spPr>
      </p:pic>
      <p:sp>
        <p:nvSpPr>
          <p:cNvPr id="2" name="Titel 1"/>
          <p:cNvSpPr>
            <a:spLocks noGrp="1"/>
          </p:cNvSpPr>
          <p:nvPr>
            <p:ph type="title"/>
          </p:nvPr>
        </p:nvSpPr>
        <p:spPr/>
        <p:txBody>
          <a:bodyPr/>
          <a:lstStyle/>
          <a:p>
            <a:r>
              <a:rPr lang="de-DE"/>
              <a:t>Mastertitelformat bearbeiten</a:t>
            </a:r>
            <a:endParaRPr lang="de-CH" dirty="0"/>
          </a:p>
        </p:txBody>
      </p:sp>
      <p:sp>
        <p:nvSpPr>
          <p:cNvPr id="3" name="Datumsplatzhalter 2"/>
          <p:cNvSpPr>
            <a:spLocks noGrp="1"/>
          </p:cNvSpPr>
          <p:nvPr>
            <p:ph type="dt" sz="half" idx="10"/>
          </p:nvPr>
        </p:nvSpPr>
        <p:spPr/>
        <p:txBody>
          <a:bodyPr/>
          <a:lstStyle/>
          <a:p>
            <a:fld id="{DA8DF198-F4F1-44A6-B01D-DD0DE8E3ABB4}" type="datetimeFigureOut">
              <a:rPr lang="de-CH" smtClean="0"/>
              <a:t>30.08.2024</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904C85A8-A843-424C-A2E3-69894CF5ECC7}" type="slidenum">
              <a:rPr lang="de-CH" smtClean="0"/>
              <a:t>‹Nr.›</a:t>
            </a:fld>
            <a:endParaRPr lang="de-CH"/>
          </a:p>
        </p:txBody>
      </p:sp>
      <p:sp>
        <p:nvSpPr>
          <p:cNvPr id="7" name="Textplatzhalter 6"/>
          <p:cNvSpPr>
            <a:spLocks noGrp="1"/>
          </p:cNvSpPr>
          <p:nvPr>
            <p:ph type="body" sz="quarter" idx="13"/>
          </p:nvPr>
        </p:nvSpPr>
        <p:spPr>
          <a:xfrm>
            <a:off x="360000" y="1404080"/>
            <a:ext cx="6840000" cy="315122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9" name="Untertitel 2"/>
          <p:cNvSpPr>
            <a:spLocks noGrp="1"/>
          </p:cNvSpPr>
          <p:nvPr>
            <p:ph type="subTitle" idx="1"/>
          </p:nvPr>
        </p:nvSpPr>
        <p:spPr>
          <a:xfrm>
            <a:off x="360000" y="690359"/>
            <a:ext cx="7560000" cy="495141"/>
          </a:xfrm>
        </p:spPr>
        <p:txBody>
          <a:bodyPr wrap="none" lIns="0" tIns="0" rIns="0" bIns="0">
            <a:noAutofit/>
          </a:bodyPr>
          <a:lstStyle>
            <a:lvl1pPr marL="0" indent="0" algn="l">
              <a:lnSpc>
                <a:spcPts val="3537"/>
              </a:lnSpc>
              <a:buNone/>
              <a:defRPr sz="3340" kern="0" baseline="0"/>
            </a:lvl1pPr>
            <a:lvl2pPr marL="449153" indent="0" algn="ctr">
              <a:buNone/>
              <a:defRPr sz="1965"/>
            </a:lvl2pPr>
            <a:lvl3pPr marL="898307" indent="0" algn="ctr">
              <a:buNone/>
              <a:defRPr sz="1768"/>
            </a:lvl3pPr>
            <a:lvl4pPr marL="1347460" indent="0" algn="ctr">
              <a:buNone/>
              <a:defRPr sz="1572"/>
            </a:lvl4pPr>
            <a:lvl5pPr marL="1796613" indent="0" algn="ctr">
              <a:buNone/>
              <a:defRPr sz="1572"/>
            </a:lvl5pPr>
            <a:lvl6pPr marL="2245766" indent="0" algn="ctr">
              <a:buNone/>
              <a:defRPr sz="1572"/>
            </a:lvl6pPr>
            <a:lvl7pPr marL="2694920" indent="0" algn="ctr">
              <a:buNone/>
              <a:defRPr sz="1572"/>
            </a:lvl7pPr>
            <a:lvl8pPr marL="3144073" indent="0" algn="ctr">
              <a:buNone/>
              <a:defRPr sz="1572"/>
            </a:lvl8pPr>
            <a:lvl9pPr marL="3593226" indent="0" algn="ctr">
              <a:buNone/>
              <a:defRPr sz="1572"/>
            </a:lvl9pPr>
          </a:lstStyle>
          <a:p>
            <a:r>
              <a:rPr lang="de-DE"/>
              <a:t>Master-Untertitelformat bearbeiten</a:t>
            </a:r>
            <a:endParaRPr lang="de-CH" dirty="0"/>
          </a:p>
        </p:txBody>
      </p:sp>
    </p:spTree>
    <p:extLst>
      <p:ext uri="{BB962C8B-B14F-4D97-AF65-F5344CB8AC3E}">
        <p14:creationId xmlns:p14="http://schemas.microsoft.com/office/powerpoint/2010/main" val="342730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2">
    <p:spTree>
      <p:nvGrpSpPr>
        <p:cNvPr id="1" name=""/>
        <p:cNvGrpSpPr/>
        <p:nvPr/>
      </p:nvGrpSpPr>
      <p:grpSpPr>
        <a:xfrm>
          <a:off x="0" y="0"/>
          <a:ext cx="0" cy="0"/>
          <a:chOff x="0" y="0"/>
          <a:chExt cx="0" cy="0"/>
        </a:xfrm>
      </p:grpSpPr>
      <p:sp>
        <p:nvSpPr>
          <p:cNvPr id="12" name="Bildplatzhalter 8">
            <a:extLst>
              <a:ext uri="{FF2B5EF4-FFF2-40B4-BE49-F238E27FC236}">
                <a16:creationId xmlns:a16="http://schemas.microsoft.com/office/drawing/2014/main" id="{577DC47E-3C7D-4A25-ADD1-E332A5E51C41}"/>
              </a:ext>
            </a:extLst>
          </p:cNvPr>
          <p:cNvSpPr>
            <a:spLocks noGrp="1"/>
          </p:cNvSpPr>
          <p:nvPr>
            <p:ph type="pic" sz="quarter" idx="16" hasCustomPrompt="1"/>
          </p:nvPr>
        </p:nvSpPr>
        <p:spPr>
          <a:xfrm>
            <a:off x="0" y="1223999"/>
            <a:ext cx="9144000" cy="3351375"/>
          </a:xfrm>
          <a:prstGeom prst="rect">
            <a:avLst/>
          </a:prstGeom>
          <a:pattFill prst="lgCheck">
            <a:fgClr>
              <a:schemeClr val="bg1">
                <a:lumMod val="85000"/>
              </a:schemeClr>
            </a:fgClr>
            <a:bgClr>
              <a:schemeClr val="bg1"/>
            </a:bgClr>
          </a:pattFill>
        </p:spPr>
        <p:txBody>
          <a:bodyPr tIns="720000" anchor="ctr"/>
          <a:lstStyle>
            <a:lvl1pPr algn="ctr">
              <a:buNone/>
              <a:defRPr sz="1000"/>
            </a:lvl1pPr>
          </a:lstStyle>
          <a:p>
            <a:br>
              <a:rPr lang="de-DE" dirty="0"/>
            </a:br>
            <a:r>
              <a:rPr lang="de-DE" dirty="0"/>
              <a:t>Bild durch Klicken auf Symbol hinzufügen</a:t>
            </a:r>
            <a:br>
              <a:rPr lang="de-DE" dirty="0"/>
            </a:br>
            <a:r>
              <a:rPr lang="de-DE" dirty="0"/>
              <a:t>Bild danach unter Umständen wieder in den Hintergrund stellen.</a:t>
            </a:r>
          </a:p>
        </p:txBody>
      </p:sp>
      <p:sp>
        <p:nvSpPr>
          <p:cNvPr id="19" name="Textplatzhalter 18">
            <a:extLst>
              <a:ext uri="{FF2B5EF4-FFF2-40B4-BE49-F238E27FC236}">
                <a16:creationId xmlns:a16="http://schemas.microsoft.com/office/drawing/2014/main" id="{3BA61590-9DA9-44AB-A7AE-8DF54C58CEC2}"/>
              </a:ext>
            </a:extLst>
          </p:cNvPr>
          <p:cNvSpPr>
            <a:spLocks noGrp="1"/>
          </p:cNvSpPr>
          <p:nvPr>
            <p:ph type="body" sz="quarter" idx="17" hasCustomPrompt="1"/>
          </p:nvPr>
        </p:nvSpPr>
        <p:spPr>
          <a:xfrm>
            <a:off x="409877" y="1223998"/>
            <a:ext cx="2940976" cy="3351375"/>
          </a:xfrm>
          <a:custGeom>
            <a:avLst/>
            <a:gdLst>
              <a:gd name="connsiteX0" fmla="*/ 353000 w 2940976"/>
              <a:gd name="connsiteY0" fmla="*/ 0 h 3351375"/>
              <a:gd name="connsiteX1" fmla="*/ 2917682 w 2940976"/>
              <a:gd name="connsiteY1" fmla="*/ 0 h 3351375"/>
              <a:gd name="connsiteX2" fmla="*/ 2726314 w 2940976"/>
              <a:gd name="connsiteY2" fmla="*/ 159844 h 3351375"/>
              <a:gd name="connsiteX3" fmla="*/ 2081061 w 2940976"/>
              <a:gd name="connsiteY3" fmla="*/ 1666259 h 3351375"/>
              <a:gd name="connsiteX4" fmla="*/ 2937115 w 2940976"/>
              <a:gd name="connsiteY4" fmla="*/ 3348750 h 3351375"/>
              <a:gd name="connsiteX5" fmla="*/ 2940976 w 2940976"/>
              <a:gd name="connsiteY5" fmla="*/ 3351375 h 3351375"/>
              <a:gd name="connsiteX6" fmla="*/ 360836 w 2940976"/>
              <a:gd name="connsiteY6" fmla="*/ 3351375 h 3351375"/>
              <a:gd name="connsiteX7" fmla="*/ 235336 w 2940976"/>
              <a:gd name="connsiteY7" fmla="*/ 3049390 h 3351375"/>
              <a:gd name="connsiteX8" fmla="*/ 0 w 2940976"/>
              <a:gd name="connsiteY8" fmla="*/ 1666259 h 3351375"/>
              <a:gd name="connsiteX9" fmla="*/ 235336 w 2940976"/>
              <a:gd name="connsiteY9" fmla="*/ 283129 h 335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0976" h="3351375">
                <a:moveTo>
                  <a:pt x="353000" y="0"/>
                </a:moveTo>
                <a:lnTo>
                  <a:pt x="2917682" y="0"/>
                </a:lnTo>
                <a:lnTo>
                  <a:pt x="2726314" y="159844"/>
                </a:lnTo>
                <a:cubicBezTo>
                  <a:pt x="2328778" y="538861"/>
                  <a:pt x="2081061" y="1073632"/>
                  <a:pt x="2081061" y="1666259"/>
                </a:cubicBezTo>
                <a:cubicBezTo>
                  <a:pt x="2081061" y="2357658"/>
                  <a:pt x="2418231" y="2970307"/>
                  <a:pt x="2937115" y="3348750"/>
                </a:cubicBezTo>
                <a:lnTo>
                  <a:pt x="2940976" y="3351375"/>
                </a:lnTo>
                <a:lnTo>
                  <a:pt x="360836" y="3351375"/>
                </a:lnTo>
                <a:lnTo>
                  <a:pt x="235336" y="3049390"/>
                </a:lnTo>
                <a:cubicBezTo>
                  <a:pt x="82914" y="2616648"/>
                  <a:pt x="0" y="2151136"/>
                  <a:pt x="0" y="1666259"/>
                </a:cubicBezTo>
                <a:cubicBezTo>
                  <a:pt x="0" y="1181382"/>
                  <a:pt x="82914" y="715870"/>
                  <a:pt x="235336" y="283129"/>
                </a:cubicBezTo>
                <a:close/>
              </a:path>
            </a:pathLst>
          </a:custGeom>
          <a:solidFill>
            <a:srgbClr val="95C11B">
              <a:alpha val="80000"/>
            </a:srgbClr>
          </a:solidFill>
        </p:spPr>
        <p:txBody>
          <a:bodyPr wrap="square">
            <a:noAutofit/>
          </a:bodyPr>
          <a:lstStyle>
            <a:lvl1pPr>
              <a:defRPr sz="100"/>
            </a:lvl1pPr>
            <a:lvl2pPr>
              <a:defRPr sz="100"/>
            </a:lvl2pPr>
            <a:lvl3pPr>
              <a:defRPr sz="100"/>
            </a:lvl3pPr>
            <a:lvl4pPr>
              <a:defRPr sz="100"/>
            </a:lvl4pPr>
            <a:lvl5pPr>
              <a:defRPr sz="100"/>
            </a:lvl5pPr>
          </a:lstStyle>
          <a:p>
            <a:pPr lvl="0"/>
            <a:r>
              <a:rPr lang="de-DE" dirty="0"/>
              <a:t> </a:t>
            </a:r>
            <a:endParaRPr lang="de-CH" dirty="0"/>
          </a:p>
        </p:txBody>
      </p:sp>
      <p:sp>
        <p:nvSpPr>
          <p:cNvPr id="21" name="Textplatzhalter 20">
            <a:extLst>
              <a:ext uri="{FF2B5EF4-FFF2-40B4-BE49-F238E27FC236}">
                <a16:creationId xmlns:a16="http://schemas.microsoft.com/office/drawing/2014/main" id="{C3D123B0-D722-42E6-A1B6-E41F25640DBC}"/>
              </a:ext>
            </a:extLst>
          </p:cNvPr>
          <p:cNvSpPr>
            <a:spLocks noGrp="1"/>
          </p:cNvSpPr>
          <p:nvPr>
            <p:ph type="body" sz="quarter" idx="18" hasCustomPrompt="1"/>
          </p:nvPr>
        </p:nvSpPr>
        <p:spPr>
          <a:xfrm rot="10800000">
            <a:off x="5793149" y="1223997"/>
            <a:ext cx="2940976" cy="3351375"/>
          </a:xfrm>
          <a:custGeom>
            <a:avLst/>
            <a:gdLst>
              <a:gd name="connsiteX0" fmla="*/ 353000 w 2940976"/>
              <a:gd name="connsiteY0" fmla="*/ 0 h 3351375"/>
              <a:gd name="connsiteX1" fmla="*/ 2917682 w 2940976"/>
              <a:gd name="connsiteY1" fmla="*/ 0 h 3351375"/>
              <a:gd name="connsiteX2" fmla="*/ 2726314 w 2940976"/>
              <a:gd name="connsiteY2" fmla="*/ 159844 h 3351375"/>
              <a:gd name="connsiteX3" fmla="*/ 2081061 w 2940976"/>
              <a:gd name="connsiteY3" fmla="*/ 1666259 h 3351375"/>
              <a:gd name="connsiteX4" fmla="*/ 2937115 w 2940976"/>
              <a:gd name="connsiteY4" fmla="*/ 3348750 h 3351375"/>
              <a:gd name="connsiteX5" fmla="*/ 2940976 w 2940976"/>
              <a:gd name="connsiteY5" fmla="*/ 3351375 h 3351375"/>
              <a:gd name="connsiteX6" fmla="*/ 360836 w 2940976"/>
              <a:gd name="connsiteY6" fmla="*/ 3351375 h 3351375"/>
              <a:gd name="connsiteX7" fmla="*/ 235336 w 2940976"/>
              <a:gd name="connsiteY7" fmla="*/ 3049390 h 3351375"/>
              <a:gd name="connsiteX8" fmla="*/ 0 w 2940976"/>
              <a:gd name="connsiteY8" fmla="*/ 1666259 h 3351375"/>
              <a:gd name="connsiteX9" fmla="*/ 235336 w 2940976"/>
              <a:gd name="connsiteY9" fmla="*/ 283129 h 335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0976" h="3351375">
                <a:moveTo>
                  <a:pt x="353000" y="0"/>
                </a:moveTo>
                <a:lnTo>
                  <a:pt x="2917682" y="0"/>
                </a:lnTo>
                <a:lnTo>
                  <a:pt x="2726314" y="159844"/>
                </a:lnTo>
                <a:cubicBezTo>
                  <a:pt x="2328778" y="538861"/>
                  <a:pt x="2081061" y="1073632"/>
                  <a:pt x="2081061" y="1666259"/>
                </a:cubicBezTo>
                <a:cubicBezTo>
                  <a:pt x="2081061" y="2357658"/>
                  <a:pt x="2418231" y="2970307"/>
                  <a:pt x="2937115" y="3348750"/>
                </a:cubicBezTo>
                <a:lnTo>
                  <a:pt x="2940976" y="3351375"/>
                </a:lnTo>
                <a:lnTo>
                  <a:pt x="360836" y="3351375"/>
                </a:lnTo>
                <a:lnTo>
                  <a:pt x="235336" y="3049390"/>
                </a:lnTo>
                <a:cubicBezTo>
                  <a:pt x="82914" y="2616648"/>
                  <a:pt x="0" y="2151136"/>
                  <a:pt x="0" y="1666259"/>
                </a:cubicBezTo>
                <a:cubicBezTo>
                  <a:pt x="0" y="1181382"/>
                  <a:pt x="82914" y="715870"/>
                  <a:pt x="235336" y="283129"/>
                </a:cubicBezTo>
                <a:close/>
              </a:path>
            </a:pathLst>
          </a:custGeom>
          <a:solidFill>
            <a:srgbClr val="95C11B">
              <a:alpha val="80000"/>
            </a:srgbClr>
          </a:solidFill>
        </p:spPr>
        <p:txBody>
          <a:bodyPr wrap="square">
            <a:noAutofit/>
          </a:bodyPr>
          <a:lstStyle>
            <a:lvl1pPr>
              <a:defRPr sz="100"/>
            </a:lvl1pPr>
            <a:lvl2pPr>
              <a:defRPr sz="100"/>
            </a:lvl2pPr>
            <a:lvl3pPr>
              <a:defRPr sz="100"/>
            </a:lvl3pPr>
            <a:lvl4pPr>
              <a:defRPr sz="100"/>
            </a:lvl4pPr>
            <a:lvl5pPr>
              <a:defRPr sz="100"/>
            </a:lvl5pPr>
          </a:lstStyle>
          <a:p>
            <a:pPr lvl="0"/>
            <a:r>
              <a:rPr lang="de-DE" dirty="0"/>
              <a:t> </a:t>
            </a:r>
            <a:endParaRPr lang="de-CH" dirty="0"/>
          </a:p>
        </p:txBody>
      </p:sp>
      <p:sp>
        <p:nvSpPr>
          <p:cNvPr id="20" name="Textplatzhalter 19">
            <a:extLst>
              <a:ext uri="{FF2B5EF4-FFF2-40B4-BE49-F238E27FC236}">
                <a16:creationId xmlns:a16="http://schemas.microsoft.com/office/drawing/2014/main" id="{F2B8E88E-B018-1F4D-9746-121762D9D001}"/>
              </a:ext>
            </a:extLst>
          </p:cNvPr>
          <p:cNvSpPr>
            <a:spLocks noGrp="1"/>
          </p:cNvSpPr>
          <p:nvPr>
            <p:ph type="body" sz="quarter" idx="14" hasCustomPrompt="1"/>
          </p:nvPr>
        </p:nvSpPr>
        <p:spPr>
          <a:xfrm>
            <a:off x="317500" y="724151"/>
            <a:ext cx="5987933" cy="402206"/>
          </a:xfrm>
          <a:prstGeom prst="rect">
            <a:avLst/>
          </a:prstGeom>
        </p:spPr>
        <p:txBody>
          <a:bodyPr>
            <a:noAutofit/>
          </a:bodyPr>
          <a:lstStyle>
            <a:lvl1pPr marL="0" indent="0">
              <a:buNone/>
              <a:defRPr sz="2200"/>
            </a:lvl1pPr>
            <a:lvl2pPr>
              <a:buNone/>
              <a:defRPr/>
            </a:lvl2pPr>
          </a:lstStyle>
          <a:p>
            <a:pPr lvl="0"/>
            <a:r>
              <a:rPr lang="de-DE" dirty="0"/>
              <a:t>Untertitel</a:t>
            </a:r>
          </a:p>
        </p:txBody>
      </p:sp>
      <p:sp>
        <p:nvSpPr>
          <p:cNvPr id="2" name="Titel 1">
            <a:extLst>
              <a:ext uri="{FF2B5EF4-FFF2-40B4-BE49-F238E27FC236}">
                <a16:creationId xmlns:a16="http://schemas.microsoft.com/office/drawing/2014/main" id="{5956C28A-5423-42B1-BE98-6A254589D0F5}"/>
              </a:ext>
            </a:extLst>
          </p:cNvPr>
          <p:cNvSpPr>
            <a:spLocks noGrp="1"/>
          </p:cNvSpPr>
          <p:nvPr>
            <p:ph type="title" hasCustomPrompt="1"/>
          </p:nvPr>
        </p:nvSpPr>
        <p:spPr>
          <a:xfrm>
            <a:off x="318249" y="269280"/>
            <a:ext cx="5987184" cy="510649"/>
          </a:xfrm>
        </p:spPr>
        <p:txBody>
          <a:bodyPr/>
          <a:lstStyle>
            <a:lvl1pPr>
              <a:defRPr/>
            </a:lvl1pPr>
          </a:lstStyle>
          <a:p>
            <a:r>
              <a:rPr lang="de-DE" dirty="0"/>
              <a:t>Titel</a:t>
            </a:r>
            <a:endParaRPr lang="de-CH" dirty="0"/>
          </a:p>
        </p:txBody>
      </p:sp>
      <p:sp>
        <p:nvSpPr>
          <p:cNvPr id="4" name="Textplatzhalter 3">
            <a:extLst>
              <a:ext uri="{FF2B5EF4-FFF2-40B4-BE49-F238E27FC236}">
                <a16:creationId xmlns:a16="http://schemas.microsoft.com/office/drawing/2014/main" id="{675E245B-E9D8-411D-AB55-1F1066B9F06E}"/>
              </a:ext>
            </a:extLst>
          </p:cNvPr>
          <p:cNvSpPr>
            <a:spLocks noGrp="1"/>
          </p:cNvSpPr>
          <p:nvPr>
            <p:ph type="body" sz="quarter" idx="19" hasCustomPrompt="1"/>
          </p:nvPr>
        </p:nvSpPr>
        <p:spPr>
          <a:xfrm>
            <a:off x="318249" y="4705815"/>
            <a:ext cx="3950438" cy="236073"/>
          </a:xfrm>
        </p:spPr>
        <p:txBody>
          <a:bodyPr anchor="ctr">
            <a:noAutofit/>
          </a:bodyPr>
          <a:lstStyle>
            <a:lvl1pPr>
              <a:buNone/>
              <a:defRPr/>
            </a:lvl1pPr>
          </a:lstStyle>
          <a:p>
            <a:pPr lvl="0"/>
            <a:r>
              <a:rPr lang="de-DE" dirty="0"/>
              <a:t>Name Autor*in</a:t>
            </a:r>
            <a:endParaRPr lang="de-CH" dirty="0"/>
          </a:p>
        </p:txBody>
      </p:sp>
      <p:sp>
        <p:nvSpPr>
          <p:cNvPr id="8" name="Textplatzhalter 3">
            <a:extLst>
              <a:ext uri="{FF2B5EF4-FFF2-40B4-BE49-F238E27FC236}">
                <a16:creationId xmlns:a16="http://schemas.microsoft.com/office/drawing/2014/main" id="{FA723043-0F81-430A-B6E5-D27221870880}"/>
              </a:ext>
            </a:extLst>
          </p:cNvPr>
          <p:cNvSpPr>
            <a:spLocks noGrp="1"/>
          </p:cNvSpPr>
          <p:nvPr>
            <p:ph type="body" sz="quarter" idx="20" hasCustomPrompt="1"/>
          </p:nvPr>
        </p:nvSpPr>
        <p:spPr>
          <a:xfrm>
            <a:off x="4986829" y="4705815"/>
            <a:ext cx="3894006" cy="236073"/>
          </a:xfrm>
        </p:spPr>
        <p:txBody>
          <a:bodyPr anchor="ctr">
            <a:noAutofit/>
          </a:bodyPr>
          <a:lstStyle>
            <a:lvl1pPr algn="r">
              <a:buNone/>
              <a:defRPr/>
            </a:lvl1pPr>
          </a:lstStyle>
          <a:p>
            <a:pPr lvl="0"/>
            <a:r>
              <a:rPr lang="de-DE" dirty="0"/>
              <a:t>Datum</a:t>
            </a:r>
            <a:endParaRPr lang="de-CH" dirty="0"/>
          </a:p>
        </p:txBody>
      </p:sp>
    </p:spTree>
    <p:extLst>
      <p:ext uri="{BB962C8B-B14F-4D97-AF65-F5344CB8AC3E}">
        <p14:creationId xmlns:p14="http://schemas.microsoft.com/office/powerpoint/2010/main" val="2248787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Zwei Inhalte">
    <p:spTree>
      <p:nvGrpSpPr>
        <p:cNvPr id="1" name=""/>
        <p:cNvGrpSpPr/>
        <p:nvPr/>
      </p:nvGrpSpPr>
      <p:grpSpPr>
        <a:xfrm>
          <a:off x="0" y="0"/>
          <a:ext cx="0" cy="0"/>
          <a:chOff x="0" y="0"/>
          <a:chExt cx="0" cy="0"/>
        </a:xfrm>
      </p:grpSpPr>
      <p:pic>
        <p:nvPicPr>
          <p:cNvPr id="8" name="Grafik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03947"/>
            <a:ext cx="9144000" cy="3853828"/>
          </a:xfrm>
          <a:prstGeom prst="rect">
            <a:avLst/>
          </a:prstGeom>
        </p:spPr>
      </p:pic>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sz="half" idx="1"/>
          </p:nvPr>
        </p:nvSpPr>
        <p:spPr>
          <a:xfrm>
            <a:off x="360000" y="1404080"/>
            <a:ext cx="4140000" cy="315143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p:cNvSpPr>
            <a:spLocks noGrp="1"/>
          </p:cNvSpPr>
          <p:nvPr>
            <p:ph sz="half" idx="2"/>
          </p:nvPr>
        </p:nvSpPr>
        <p:spPr>
          <a:xfrm>
            <a:off x="4695825" y="1404080"/>
            <a:ext cx="4140000" cy="315122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4"/>
          <p:cNvSpPr>
            <a:spLocks noGrp="1"/>
          </p:cNvSpPr>
          <p:nvPr>
            <p:ph type="dt" sz="half" idx="10"/>
          </p:nvPr>
        </p:nvSpPr>
        <p:spPr/>
        <p:txBody>
          <a:bodyPr/>
          <a:lstStyle/>
          <a:p>
            <a:fld id="{DA8DF198-F4F1-44A6-B01D-DD0DE8E3ABB4}" type="datetimeFigureOut">
              <a:rPr lang="de-CH" smtClean="0"/>
              <a:t>30.08.2024</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04C85A8-A843-424C-A2E3-69894CF5ECC7}" type="slidenum">
              <a:rPr lang="de-CH" smtClean="0"/>
              <a:t>‹Nr.›</a:t>
            </a:fld>
            <a:endParaRPr lang="de-CH"/>
          </a:p>
        </p:txBody>
      </p:sp>
      <p:sp>
        <p:nvSpPr>
          <p:cNvPr id="10" name="Untertitel 2"/>
          <p:cNvSpPr>
            <a:spLocks noGrp="1"/>
          </p:cNvSpPr>
          <p:nvPr>
            <p:ph type="subTitle" idx="13"/>
          </p:nvPr>
        </p:nvSpPr>
        <p:spPr>
          <a:xfrm>
            <a:off x="360000" y="690359"/>
            <a:ext cx="7560000" cy="495141"/>
          </a:xfrm>
        </p:spPr>
        <p:txBody>
          <a:bodyPr wrap="none" lIns="0" tIns="0" rIns="0" bIns="0">
            <a:noAutofit/>
          </a:bodyPr>
          <a:lstStyle>
            <a:lvl1pPr marL="0" indent="0" algn="l">
              <a:lnSpc>
                <a:spcPts val="3537"/>
              </a:lnSpc>
              <a:buNone/>
              <a:defRPr sz="3340" kern="0" baseline="0"/>
            </a:lvl1pPr>
            <a:lvl2pPr marL="449153" indent="0" algn="ctr">
              <a:buNone/>
              <a:defRPr sz="1965"/>
            </a:lvl2pPr>
            <a:lvl3pPr marL="898307" indent="0" algn="ctr">
              <a:buNone/>
              <a:defRPr sz="1768"/>
            </a:lvl3pPr>
            <a:lvl4pPr marL="1347460" indent="0" algn="ctr">
              <a:buNone/>
              <a:defRPr sz="1572"/>
            </a:lvl4pPr>
            <a:lvl5pPr marL="1796613" indent="0" algn="ctr">
              <a:buNone/>
              <a:defRPr sz="1572"/>
            </a:lvl5pPr>
            <a:lvl6pPr marL="2245766" indent="0" algn="ctr">
              <a:buNone/>
              <a:defRPr sz="1572"/>
            </a:lvl6pPr>
            <a:lvl7pPr marL="2694920" indent="0" algn="ctr">
              <a:buNone/>
              <a:defRPr sz="1572"/>
            </a:lvl7pPr>
            <a:lvl8pPr marL="3144073" indent="0" algn="ctr">
              <a:buNone/>
              <a:defRPr sz="1572"/>
            </a:lvl8pPr>
            <a:lvl9pPr marL="3593226" indent="0" algn="ctr">
              <a:buNone/>
              <a:defRPr sz="1572"/>
            </a:lvl9pPr>
          </a:lstStyle>
          <a:p>
            <a:r>
              <a:rPr lang="de-DE"/>
              <a:t>Master-Untertitelformat bearbeiten</a:t>
            </a:r>
            <a:endParaRPr lang="de-CH" dirty="0"/>
          </a:p>
        </p:txBody>
      </p:sp>
    </p:spTree>
    <p:extLst>
      <p:ext uri="{BB962C8B-B14F-4D97-AF65-F5344CB8AC3E}">
        <p14:creationId xmlns:p14="http://schemas.microsoft.com/office/powerpoint/2010/main" val="3189306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Vergleich">
    <p:spTree>
      <p:nvGrpSpPr>
        <p:cNvPr id="1" name=""/>
        <p:cNvGrpSpPr/>
        <p:nvPr/>
      </p:nvGrpSpPr>
      <p:grpSpPr>
        <a:xfrm>
          <a:off x="0" y="0"/>
          <a:ext cx="0" cy="0"/>
          <a:chOff x="0" y="0"/>
          <a:chExt cx="0" cy="0"/>
        </a:xfrm>
      </p:grpSpPr>
      <p:pic>
        <p:nvPicPr>
          <p:cNvPr id="10" name="Grafik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03947"/>
            <a:ext cx="9144000" cy="3853828"/>
          </a:xfrm>
          <a:prstGeom prst="rect">
            <a:avLst/>
          </a:prstGeom>
        </p:spPr>
      </p:pic>
      <p:sp>
        <p:nvSpPr>
          <p:cNvPr id="2" name="Titel 1"/>
          <p:cNvSpPr>
            <a:spLocks noGrp="1"/>
          </p:cNvSpPr>
          <p:nvPr>
            <p:ph type="title"/>
          </p:nvPr>
        </p:nvSpPr>
        <p:spPr>
          <a:xfrm>
            <a:off x="360000" y="233424"/>
            <a:ext cx="7560000" cy="495141"/>
          </a:xfrm>
        </p:spPr>
        <p:txBody>
          <a:bodyPr/>
          <a:lstStyle/>
          <a:p>
            <a:r>
              <a:rPr lang="de-DE"/>
              <a:t>Mastertitelformat bearbeiten</a:t>
            </a:r>
            <a:endParaRPr lang="de-CH" dirty="0"/>
          </a:p>
        </p:txBody>
      </p:sp>
      <p:sp>
        <p:nvSpPr>
          <p:cNvPr id="3" name="Textplatzhalter 2"/>
          <p:cNvSpPr>
            <a:spLocks noGrp="1"/>
          </p:cNvSpPr>
          <p:nvPr>
            <p:ph type="body" idx="1"/>
          </p:nvPr>
        </p:nvSpPr>
        <p:spPr>
          <a:xfrm>
            <a:off x="360000" y="1239858"/>
            <a:ext cx="4138182" cy="607635"/>
          </a:xfrm>
        </p:spPr>
        <p:txBody>
          <a:bodyPr anchor="b">
            <a:noAutofit/>
          </a:bodyPr>
          <a:lstStyle>
            <a:lvl1pPr marL="0" indent="0">
              <a:buNone/>
              <a:defRPr sz="1867" b="1"/>
            </a:lvl1pPr>
            <a:lvl2pPr marL="449153" indent="0">
              <a:buNone/>
              <a:defRPr sz="1965" b="1"/>
            </a:lvl2pPr>
            <a:lvl3pPr marL="898307" indent="0">
              <a:buNone/>
              <a:defRPr sz="1768" b="1"/>
            </a:lvl3pPr>
            <a:lvl4pPr marL="1347460" indent="0">
              <a:buNone/>
              <a:defRPr sz="1572" b="1"/>
            </a:lvl4pPr>
            <a:lvl5pPr marL="1796613" indent="0">
              <a:buNone/>
              <a:defRPr sz="1572" b="1"/>
            </a:lvl5pPr>
            <a:lvl6pPr marL="2245766" indent="0">
              <a:buNone/>
              <a:defRPr sz="1572" b="1"/>
            </a:lvl6pPr>
            <a:lvl7pPr marL="2694920" indent="0">
              <a:buNone/>
              <a:defRPr sz="1572" b="1"/>
            </a:lvl7pPr>
            <a:lvl8pPr marL="3144073" indent="0">
              <a:buNone/>
              <a:defRPr sz="1572" b="1"/>
            </a:lvl8pPr>
            <a:lvl9pPr marL="3593226" indent="0">
              <a:buNone/>
              <a:defRPr sz="1572" b="1"/>
            </a:lvl9pPr>
          </a:lstStyle>
          <a:p>
            <a:pPr lvl="0"/>
            <a:r>
              <a:rPr lang="de-DE"/>
              <a:t>Mastertextformat bearbeiten</a:t>
            </a:r>
          </a:p>
        </p:txBody>
      </p:sp>
      <p:sp>
        <p:nvSpPr>
          <p:cNvPr id="4" name="Inhaltsplatzhalter 3"/>
          <p:cNvSpPr>
            <a:spLocks noGrp="1"/>
          </p:cNvSpPr>
          <p:nvPr>
            <p:ph sz="half" idx="2"/>
          </p:nvPr>
        </p:nvSpPr>
        <p:spPr>
          <a:xfrm>
            <a:off x="360000" y="1847493"/>
            <a:ext cx="4138182" cy="271738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p:cNvSpPr>
            <a:spLocks noGrp="1"/>
          </p:cNvSpPr>
          <p:nvPr>
            <p:ph type="body" sz="quarter" idx="3"/>
          </p:nvPr>
        </p:nvSpPr>
        <p:spPr>
          <a:xfrm>
            <a:off x="4695825" y="1239858"/>
            <a:ext cx="4138500" cy="607635"/>
          </a:xfrm>
        </p:spPr>
        <p:txBody>
          <a:bodyPr anchor="b">
            <a:noAutofit/>
          </a:bodyPr>
          <a:lstStyle>
            <a:lvl1pPr marL="0" indent="0">
              <a:buNone/>
              <a:defRPr sz="1867" b="1"/>
            </a:lvl1pPr>
            <a:lvl2pPr marL="449153" indent="0">
              <a:buNone/>
              <a:defRPr sz="1965" b="1"/>
            </a:lvl2pPr>
            <a:lvl3pPr marL="898307" indent="0">
              <a:buNone/>
              <a:defRPr sz="1768" b="1"/>
            </a:lvl3pPr>
            <a:lvl4pPr marL="1347460" indent="0">
              <a:buNone/>
              <a:defRPr sz="1572" b="1"/>
            </a:lvl4pPr>
            <a:lvl5pPr marL="1796613" indent="0">
              <a:buNone/>
              <a:defRPr sz="1572" b="1"/>
            </a:lvl5pPr>
            <a:lvl6pPr marL="2245766" indent="0">
              <a:buNone/>
              <a:defRPr sz="1572" b="1"/>
            </a:lvl6pPr>
            <a:lvl7pPr marL="2694920" indent="0">
              <a:buNone/>
              <a:defRPr sz="1572" b="1"/>
            </a:lvl7pPr>
            <a:lvl8pPr marL="3144073" indent="0">
              <a:buNone/>
              <a:defRPr sz="1572" b="1"/>
            </a:lvl8pPr>
            <a:lvl9pPr marL="3593226" indent="0">
              <a:buNone/>
              <a:defRPr sz="1572" b="1"/>
            </a:lvl9pPr>
          </a:lstStyle>
          <a:p>
            <a:pPr lvl="0"/>
            <a:r>
              <a:rPr lang="de-DE"/>
              <a:t>Mastertextformat bearbeiten</a:t>
            </a:r>
          </a:p>
        </p:txBody>
      </p:sp>
      <p:sp>
        <p:nvSpPr>
          <p:cNvPr id="6" name="Inhaltsplatzhalter 5"/>
          <p:cNvSpPr>
            <a:spLocks noGrp="1"/>
          </p:cNvSpPr>
          <p:nvPr>
            <p:ph sz="quarter" idx="4"/>
          </p:nvPr>
        </p:nvSpPr>
        <p:spPr>
          <a:xfrm>
            <a:off x="4695825" y="1847493"/>
            <a:ext cx="4140000" cy="271738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DA8DF198-F4F1-44A6-B01D-DD0DE8E3ABB4}" type="datetimeFigureOut">
              <a:rPr lang="de-CH" smtClean="0"/>
              <a:t>30.08.2024</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904C85A8-A843-424C-A2E3-69894CF5ECC7}" type="slidenum">
              <a:rPr lang="de-CH" smtClean="0"/>
              <a:t>‹Nr.›</a:t>
            </a:fld>
            <a:endParaRPr lang="de-CH"/>
          </a:p>
        </p:txBody>
      </p:sp>
    </p:spTree>
    <p:extLst>
      <p:ext uri="{BB962C8B-B14F-4D97-AF65-F5344CB8AC3E}">
        <p14:creationId xmlns:p14="http://schemas.microsoft.com/office/powerpoint/2010/main" val="330872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el und Inhalt Nummerierung">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03947"/>
            <a:ext cx="9144000" cy="3853828"/>
          </a:xfrm>
          <a:prstGeom prst="rect">
            <a:avLst/>
          </a:prstGeom>
        </p:spPr>
      </p:pic>
      <p:sp>
        <p:nvSpPr>
          <p:cNvPr id="2" name="Titel 1"/>
          <p:cNvSpPr>
            <a:spLocks noGrp="1"/>
          </p:cNvSpPr>
          <p:nvPr>
            <p:ph type="title"/>
          </p:nvPr>
        </p:nvSpPr>
        <p:spPr/>
        <p:txBody>
          <a:bodyPr/>
          <a:lstStyle/>
          <a:p>
            <a:r>
              <a:rPr lang="de-DE"/>
              <a:t>Mastertitelformat bearbeiten</a:t>
            </a:r>
            <a:endParaRPr lang="de-CH" dirty="0"/>
          </a:p>
        </p:txBody>
      </p:sp>
      <p:sp>
        <p:nvSpPr>
          <p:cNvPr id="3" name="Inhaltsplatzhalter 2"/>
          <p:cNvSpPr>
            <a:spLocks noGrp="1"/>
          </p:cNvSpPr>
          <p:nvPr>
            <p:ph idx="1" hasCustomPrompt="1"/>
          </p:nvPr>
        </p:nvSpPr>
        <p:spPr>
          <a:xfrm>
            <a:off x="360000" y="1403638"/>
            <a:ext cx="6840000" cy="3151872"/>
          </a:xfrm>
        </p:spPr>
        <p:txBody>
          <a:bodyPr/>
          <a:lstStyle>
            <a:lvl1pPr marL="282931" indent="-282931">
              <a:buFont typeface="+mj-lt"/>
              <a:buAutoNum type="arabicPeriod"/>
              <a:defRPr/>
            </a:lvl1pPr>
            <a:lvl2pPr marL="417324" indent="-134392">
              <a:buClr>
                <a:schemeClr val="accent1"/>
              </a:buClr>
              <a:buFont typeface="Arial" panose="020B0604020202020204" pitchFamily="34" charset="0"/>
              <a:buChar char="•"/>
              <a:tabLst>
                <a:tab pos="617586" algn="l"/>
              </a:tabLst>
              <a:defRPr/>
            </a:lvl2pPr>
            <a:lvl3pPr marL="551716" indent="-134392">
              <a:buClr>
                <a:schemeClr val="accent1"/>
              </a:buClr>
              <a:buFont typeface="Arial" panose="020B0604020202020204" pitchFamily="34" charset="0"/>
              <a:buChar char="•"/>
              <a:tabLst>
                <a:tab pos="617586" algn="l"/>
              </a:tabLst>
              <a:defRPr/>
            </a:lvl3pPr>
            <a:lvl4pPr marL="686108" indent="-134392">
              <a:buClr>
                <a:schemeClr val="accent1"/>
              </a:buClr>
              <a:buFont typeface="Arial" panose="020B0604020202020204" pitchFamily="34" charset="0"/>
              <a:buChar char="•"/>
              <a:tabLst>
                <a:tab pos="617586" algn="l"/>
              </a:tabLst>
              <a:defRPr/>
            </a:lvl4pPr>
            <a:lvl5pPr marL="820500" indent="-134392">
              <a:buClr>
                <a:schemeClr val="accent1"/>
              </a:buClr>
              <a:buFont typeface="Arial" panose="020B0604020202020204" pitchFamily="34" charset="0"/>
              <a:buChar char="•"/>
              <a:tabLst>
                <a:tab pos="617586" algn="l"/>
              </a:tabLst>
              <a:defRPr/>
            </a:lvl5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10"/>
          </p:nvPr>
        </p:nvSpPr>
        <p:spPr/>
        <p:txBody>
          <a:bodyPr/>
          <a:lstStyle/>
          <a:p>
            <a:fld id="{DA8DF198-F4F1-44A6-B01D-DD0DE8E3ABB4}" type="datetimeFigureOut">
              <a:rPr lang="de-CH" smtClean="0"/>
              <a:t>30.08.2024</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04C85A8-A843-424C-A2E3-69894CF5ECC7}" type="slidenum">
              <a:rPr lang="de-CH" smtClean="0"/>
              <a:t>‹Nr.›</a:t>
            </a:fld>
            <a:endParaRPr lang="de-CH"/>
          </a:p>
        </p:txBody>
      </p:sp>
      <p:sp>
        <p:nvSpPr>
          <p:cNvPr id="9" name="Untertitel 2"/>
          <p:cNvSpPr>
            <a:spLocks noGrp="1"/>
          </p:cNvSpPr>
          <p:nvPr>
            <p:ph type="subTitle" idx="13"/>
          </p:nvPr>
        </p:nvSpPr>
        <p:spPr>
          <a:xfrm>
            <a:off x="360000" y="690359"/>
            <a:ext cx="7560000" cy="495141"/>
          </a:xfrm>
        </p:spPr>
        <p:txBody>
          <a:bodyPr wrap="none" lIns="0" tIns="0" rIns="0" bIns="0">
            <a:noAutofit/>
          </a:bodyPr>
          <a:lstStyle>
            <a:lvl1pPr marL="0" indent="0" algn="l">
              <a:lnSpc>
                <a:spcPts val="3537"/>
              </a:lnSpc>
              <a:buNone/>
              <a:defRPr sz="3340" kern="0" baseline="0"/>
            </a:lvl1pPr>
            <a:lvl2pPr marL="449153" indent="0" algn="ctr">
              <a:buNone/>
              <a:defRPr sz="1965"/>
            </a:lvl2pPr>
            <a:lvl3pPr marL="898307" indent="0" algn="ctr">
              <a:buNone/>
              <a:defRPr sz="1768"/>
            </a:lvl3pPr>
            <a:lvl4pPr marL="1347460" indent="0" algn="ctr">
              <a:buNone/>
              <a:defRPr sz="1572"/>
            </a:lvl4pPr>
            <a:lvl5pPr marL="1796613" indent="0" algn="ctr">
              <a:buNone/>
              <a:defRPr sz="1572"/>
            </a:lvl5pPr>
            <a:lvl6pPr marL="2245766" indent="0" algn="ctr">
              <a:buNone/>
              <a:defRPr sz="1572"/>
            </a:lvl6pPr>
            <a:lvl7pPr marL="2694920" indent="0" algn="ctr">
              <a:buNone/>
              <a:defRPr sz="1572"/>
            </a:lvl7pPr>
            <a:lvl8pPr marL="3144073" indent="0" algn="ctr">
              <a:buNone/>
              <a:defRPr sz="1572"/>
            </a:lvl8pPr>
            <a:lvl9pPr marL="3593226" indent="0" algn="ctr">
              <a:buNone/>
              <a:defRPr sz="1572"/>
            </a:lvl9pPr>
          </a:lstStyle>
          <a:p>
            <a:r>
              <a:rPr lang="de-DE"/>
              <a:t>Master-Untertitelformat bearbeiten</a:t>
            </a:r>
            <a:endParaRPr lang="de-CH" dirty="0"/>
          </a:p>
        </p:txBody>
      </p:sp>
    </p:spTree>
    <p:extLst>
      <p:ext uri="{BB962C8B-B14F-4D97-AF65-F5344CB8AC3E}">
        <p14:creationId xmlns:p14="http://schemas.microsoft.com/office/powerpoint/2010/main" val="345740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sp>
        <p:nvSpPr>
          <p:cNvPr id="10" name="Textplatzhalter 19">
            <a:extLst>
              <a:ext uri="{FF2B5EF4-FFF2-40B4-BE49-F238E27FC236}">
                <a16:creationId xmlns:a16="http://schemas.microsoft.com/office/drawing/2014/main" id="{A98C0FA1-0532-9348-AD01-3F09682E8F80}"/>
              </a:ext>
            </a:extLst>
          </p:cNvPr>
          <p:cNvSpPr>
            <a:spLocks noGrp="1"/>
          </p:cNvSpPr>
          <p:nvPr>
            <p:ph type="body" sz="quarter" idx="14" hasCustomPrompt="1"/>
          </p:nvPr>
        </p:nvSpPr>
        <p:spPr>
          <a:xfrm>
            <a:off x="317500" y="795869"/>
            <a:ext cx="7382432" cy="324521"/>
          </a:xfrm>
          <a:prstGeom prst="rect">
            <a:avLst/>
          </a:prstGeom>
        </p:spPr>
        <p:txBody>
          <a:bodyPr>
            <a:noAutofit/>
          </a:bodyPr>
          <a:lstStyle>
            <a:lvl1pPr marL="0" indent="0">
              <a:buNone/>
              <a:defRPr sz="1700" b="0"/>
            </a:lvl1pPr>
            <a:lvl2pPr>
              <a:buNone/>
              <a:defRPr/>
            </a:lvl2pPr>
          </a:lstStyle>
          <a:p>
            <a:pPr lvl="0"/>
            <a:r>
              <a:rPr lang="de-DE" dirty="0"/>
              <a:t>Untertitel</a:t>
            </a:r>
          </a:p>
        </p:txBody>
      </p:sp>
      <p:sp>
        <p:nvSpPr>
          <p:cNvPr id="12" name="Title Placeholder 1">
            <a:extLst>
              <a:ext uri="{FF2B5EF4-FFF2-40B4-BE49-F238E27FC236}">
                <a16:creationId xmlns:a16="http://schemas.microsoft.com/office/drawing/2014/main" id="{9CB8F4AF-FBE9-674B-BA5D-51A2AA43FD94}"/>
              </a:ext>
            </a:extLst>
          </p:cNvPr>
          <p:cNvSpPr>
            <a:spLocks noGrp="1"/>
          </p:cNvSpPr>
          <p:nvPr>
            <p:ph type="title" hasCustomPrompt="1"/>
          </p:nvPr>
        </p:nvSpPr>
        <p:spPr>
          <a:xfrm>
            <a:off x="318249" y="314105"/>
            <a:ext cx="7382433" cy="510649"/>
          </a:xfrm>
          <a:prstGeom prst="rect">
            <a:avLst/>
          </a:prstGeom>
        </p:spPr>
        <p:txBody>
          <a:bodyPr vert="horz" lIns="91440" tIns="45720" rIns="91440" bIns="45720" rtlCol="0" anchor="ctr">
            <a:noAutofit/>
          </a:bodyPr>
          <a:lstStyle>
            <a:lvl1pPr>
              <a:defRPr sz="2400"/>
            </a:lvl1pPr>
          </a:lstStyle>
          <a:p>
            <a:r>
              <a:rPr lang="de-DE" dirty="0"/>
              <a:t>Zwischentitel</a:t>
            </a:r>
            <a:endParaRPr lang="en-US" dirty="0"/>
          </a:p>
        </p:txBody>
      </p:sp>
      <p:sp>
        <p:nvSpPr>
          <p:cNvPr id="9" name="Bildplatzhalter 8">
            <a:extLst>
              <a:ext uri="{FF2B5EF4-FFF2-40B4-BE49-F238E27FC236}">
                <a16:creationId xmlns:a16="http://schemas.microsoft.com/office/drawing/2014/main" id="{29C9631C-3971-4E13-B9AD-E38A9243AFED}"/>
              </a:ext>
            </a:extLst>
          </p:cNvPr>
          <p:cNvSpPr>
            <a:spLocks noGrp="1"/>
          </p:cNvSpPr>
          <p:nvPr>
            <p:ph type="pic" sz="quarter" idx="13" hasCustomPrompt="1"/>
          </p:nvPr>
        </p:nvSpPr>
        <p:spPr>
          <a:xfrm>
            <a:off x="0" y="1223999"/>
            <a:ext cx="9144000" cy="3833775"/>
          </a:xfrm>
          <a:prstGeom prst="rect">
            <a:avLst/>
          </a:prstGeom>
          <a:pattFill prst="lgCheck">
            <a:fgClr>
              <a:schemeClr val="bg1">
                <a:lumMod val="85000"/>
              </a:schemeClr>
            </a:fgClr>
            <a:bgClr>
              <a:schemeClr val="bg1"/>
            </a:bgClr>
          </a:pattFill>
        </p:spPr>
        <p:txBody>
          <a:bodyPr tIns="720000" anchor="ctr"/>
          <a:lstStyle>
            <a:lvl1pPr algn="ctr">
              <a:buFont typeface="Arial" panose="020B0604020202020204" pitchFamily="34" charset="0"/>
              <a:buNone/>
              <a:defRPr sz="1000"/>
            </a:lvl1pPr>
          </a:lstStyle>
          <a:p>
            <a:pPr marL="268288" marR="0" lvl="0" indent="-268288" algn="ctr" defTabSz="674370" rtl="0" eaLnBrk="1" fontAlgn="auto" latinLnBrk="0" hangingPunct="1">
              <a:lnSpc>
                <a:spcPct val="100000"/>
              </a:lnSpc>
              <a:spcBef>
                <a:spcPts val="738"/>
              </a:spcBef>
              <a:spcAft>
                <a:spcPts val="0"/>
              </a:spcAft>
              <a:buClrTx/>
              <a:buSzTx/>
              <a:tabLst/>
              <a:defRPr/>
            </a:pPr>
            <a:br>
              <a:rPr lang="de-DE" dirty="0"/>
            </a:br>
            <a:r>
              <a:rPr lang="de-DE" dirty="0"/>
              <a:t>Bild durch Klicken auf Symbol hinzufügen</a:t>
            </a:r>
            <a:br>
              <a:rPr lang="de-DE" dirty="0"/>
            </a:br>
            <a:r>
              <a:rPr lang="de-DE" dirty="0"/>
              <a:t>Bild danach unter Umständen wieder in den Hintergrund stellen.</a:t>
            </a:r>
          </a:p>
        </p:txBody>
      </p:sp>
      <p:sp>
        <p:nvSpPr>
          <p:cNvPr id="11" name="Textplatzhalter 10">
            <a:extLst>
              <a:ext uri="{FF2B5EF4-FFF2-40B4-BE49-F238E27FC236}">
                <a16:creationId xmlns:a16="http://schemas.microsoft.com/office/drawing/2014/main" id="{711B6519-D963-4012-B256-EB6FA3BDAB49}"/>
              </a:ext>
            </a:extLst>
          </p:cNvPr>
          <p:cNvSpPr>
            <a:spLocks noGrp="1"/>
          </p:cNvSpPr>
          <p:nvPr>
            <p:ph type="body" sz="quarter" idx="16" hasCustomPrompt="1"/>
          </p:nvPr>
        </p:nvSpPr>
        <p:spPr>
          <a:xfrm>
            <a:off x="409877" y="1223997"/>
            <a:ext cx="3350766" cy="3833775"/>
          </a:xfrm>
          <a:custGeom>
            <a:avLst/>
            <a:gdLst>
              <a:gd name="connsiteX0" fmla="*/ 468016 w 3350766"/>
              <a:gd name="connsiteY0" fmla="*/ 0 h 3833775"/>
              <a:gd name="connsiteX1" fmla="*/ 3350764 w 3350766"/>
              <a:gd name="connsiteY1" fmla="*/ 0 h 3833775"/>
              <a:gd name="connsiteX2" fmla="*/ 3170165 w 3350766"/>
              <a:gd name="connsiteY2" fmla="*/ 86999 h 3833775"/>
              <a:gd name="connsiteX3" fmla="*/ 2081061 w 3350766"/>
              <a:gd name="connsiteY3" fmla="*/ 1916887 h 3833775"/>
              <a:gd name="connsiteX4" fmla="*/ 3170165 w 3350766"/>
              <a:gd name="connsiteY4" fmla="*/ 3746775 h 3833775"/>
              <a:gd name="connsiteX5" fmla="*/ 3350766 w 3350766"/>
              <a:gd name="connsiteY5" fmla="*/ 3833775 h 3833775"/>
              <a:gd name="connsiteX6" fmla="*/ 468017 w 3350766"/>
              <a:gd name="connsiteY6" fmla="*/ 3833775 h 3833775"/>
              <a:gd name="connsiteX7" fmla="*/ 410431 w 3350766"/>
              <a:gd name="connsiteY7" fmla="*/ 3721340 h 3833775"/>
              <a:gd name="connsiteX8" fmla="*/ 0 w 3350766"/>
              <a:gd name="connsiteY8" fmla="*/ 1916887 h 3833775"/>
              <a:gd name="connsiteX9" fmla="*/ 410431 w 3350766"/>
              <a:gd name="connsiteY9" fmla="*/ 112435 h 383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0766" h="3833775">
                <a:moveTo>
                  <a:pt x="468016" y="0"/>
                </a:moveTo>
                <a:lnTo>
                  <a:pt x="3350764" y="0"/>
                </a:lnTo>
                <a:lnTo>
                  <a:pt x="3170165" y="86999"/>
                </a:lnTo>
                <a:cubicBezTo>
                  <a:pt x="2521446" y="439404"/>
                  <a:pt x="2081061" y="1126717"/>
                  <a:pt x="2081061" y="1916887"/>
                </a:cubicBezTo>
                <a:cubicBezTo>
                  <a:pt x="2081061" y="2707057"/>
                  <a:pt x="2521446" y="3394370"/>
                  <a:pt x="3170165" y="3746775"/>
                </a:cubicBezTo>
                <a:lnTo>
                  <a:pt x="3350766" y="3833775"/>
                </a:lnTo>
                <a:lnTo>
                  <a:pt x="468017" y="3833775"/>
                </a:lnTo>
                <a:lnTo>
                  <a:pt x="410431" y="3721340"/>
                </a:lnTo>
                <a:cubicBezTo>
                  <a:pt x="147402" y="3175466"/>
                  <a:pt x="0" y="2563390"/>
                  <a:pt x="0" y="1916887"/>
                </a:cubicBezTo>
                <a:cubicBezTo>
                  <a:pt x="0" y="1270384"/>
                  <a:pt x="147402" y="658309"/>
                  <a:pt x="410431" y="112435"/>
                </a:cubicBezTo>
                <a:close/>
              </a:path>
            </a:pathLst>
          </a:custGeom>
          <a:solidFill>
            <a:srgbClr val="95C11B">
              <a:alpha val="80000"/>
            </a:srgbClr>
          </a:solidFill>
        </p:spPr>
        <p:txBody>
          <a:bodyPr wrap="square">
            <a:noAutofit/>
          </a:bodyPr>
          <a:lstStyle>
            <a:lvl1pPr>
              <a:defRPr sz="100"/>
            </a:lvl1pPr>
            <a:lvl2pPr>
              <a:defRPr sz="100"/>
            </a:lvl2pPr>
            <a:lvl3pPr>
              <a:defRPr sz="100"/>
            </a:lvl3pPr>
            <a:lvl4pPr>
              <a:defRPr sz="100"/>
            </a:lvl4pPr>
            <a:lvl5pPr>
              <a:defRPr sz="100"/>
            </a:lvl5pPr>
          </a:lstStyle>
          <a:p>
            <a:pPr lvl="0"/>
            <a:r>
              <a:rPr lang="de-DE" dirty="0"/>
              <a:t> </a:t>
            </a:r>
            <a:endParaRPr lang="de-CH" dirty="0"/>
          </a:p>
        </p:txBody>
      </p:sp>
      <p:sp>
        <p:nvSpPr>
          <p:cNvPr id="13" name="Textplatzhalter 12">
            <a:extLst>
              <a:ext uri="{FF2B5EF4-FFF2-40B4-BE49-F238E27FC236}">
                <a16:creationId xmlns:a16="http://schemas.microsoft.com/office/drawing/2014/main" id="{F63488FC-C228-445D-BE40-3639A5797110}"/>
              </a:ext>
            </a:extLst>
          </p:cNvPr>
          <p:cNvSpPr>
            <a:spLocks noGrp="1"/>
          </p:cNvSpPr>
          <p:nvPr>
            <p:ph type="body" sz="quarter" idx="17" hasCustomPrompt="1"/>
          </p:nvPr>
        </p:nvSpPr>
        <p:spPr>
          <a:xfrm rot="10800000">
            <a:off x="5383359" y="1223997"/>
            <a:ext cx="3350766" cy="3833775"/>
          </a:xfrm>
          <a:custGeom>
            <a:avLst/>
            <a:gdLst>
              <a:gd name="connsiteX0" fmla="*/ 468016 w 3350766"/>
              <a:gd name="connsiteY0" fmla="*/ 0 h 3833775"/>
              <a:gd name="connsiteX1" fmla="*/ 3350764 w 3350766"/>
              <a:gd name="connsiteY1" fmla="*/ 0 h 3833775"/>
              <a:gd name="connsiteX2" fmla="*/ 3170165 w 3350766"/>
              <a:gd name="connsiteY2" fmla="*/ 86999 h 3833775"/>
              <a:gd name="connsiteX3" fmla="*/ 2081061 w 3350766"/>
              <a:gd name="connsiteY3" fmla="*/ 1916887 h 3833775"/>
              <a:gd name="connsiteX4" fmla="*/ 3170165 w 3350766"/>
              <a:gd name="connsiteY4" fmla="*/ 3746775 h 3833775"/>
              <a:gd name="connsiteX5" fmla="*/ 3350766 w 3350766"/>
              <a:gd name="connsiteY5" fmla="*/ 3833775 h 3833775"/>
              <a:gd name="connsiteX6" fmla="*/ 468017 w 3350766"/>
              <a:gd name="connsiteY6" fmla="*/ 3833775 h 3833775"/>
              <a:gd name="connsiteX7" fmla="*/ 410431 w 3350766"/>
              <a:gd name="connsiteY7" fmla="*/ 3721340 h 3833775"/>
              <a:gd name="connsiteX8" fmla="*/ 0 w 3350766"/>
              <a:gd name="connsiteY8" fmla="*/ 1916887 h 3833775"/>
              <a:gd name="connsiteX9" fmla="*/ 410431 w 3350766"/>
              <a:gd name="connsiteY9" fmla="*/ 112435 h 383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0766" h="3833775">
                <a:moveTo>
                  <a:pt x="468016" y="0"/>
                </a:moveTo>
                <a:lnTo>
                  <a:pt x="3350764" y="0"/>
                </a:lnTo>
                <a:lnTo>
                  <a:pt x="3170165" y="86999"/>
                </a:lnTo>
                <a:cubicBezTo>
                  <a:pt x="2521446" y="439404"/>
                  <a:pt x="2081061" y="1126717"/>
                  <a:pt x="2081061" y="1916887"/>
                </a:cubicBezTo>
                <a:cubicBezTo>
                  <a:pt x="2081061" y="2707057"/>
                  <a:pt x="2521446" y="3394370"/>
                  <a:pt x="3170165" y="3746775"/>
                </a:cubicBezTo>
                <a:lnTo>
                  <a:pt x="3350766" y="3833775"/>
                </a:lnTo>
                <a:lnTo>
                  <a:pt x="468017" y="3833775"/>
                </a:lnTo>
                <a:lnTo>
                  <a:pt x="410431" y="3721340"/>
                </a:lnTo>
                <a:cubicBezTo>
                  <a:pt x="147402" y="3175466"/>
                  <a:pt x="0" y="2563390"/>
                  <a:pt x="0" y="1916887"/>
                </a:cubicBezTo>
                <a:cubicBezTo>
                  <a:pt x="0" y="1270384"/>
                  <a:pt x="147402" y="658309"/>
                  <a:pt x="410431" y="112435"/>
                </a:cubicBezTo>
                <a:close/>
              </a:path>
            </a:pathLst>
          </a:custGeom>
          <a:solidFill>
            <a:srgbClr val="95C11B">
              <a:alpha val="80000"/>
            </a:srgbClr>
          </a:solidFill>
        </p:spPr>
        <p:txBody>
          <a:bodyPr wrap="square">
            <a:noAutofit/>
          </a:bodyPr>
          <a:lstStyle>
            <a:lvl1pPr>
              <a:defRPr sz="100"/>
            </a:lvl1pPr>
            <a:lvl2pPr>
              <a:defRPr sz="100"/>
            </a:lvl2pPr>
            <a:lvl3pPr>
              <a:defRPr sz="100"/>
            </a:lvl3pPr>
            <a:lvl4pPr>
              <a:defRPr sz="100"/>
            </a:lvl4pPr>
            <a:lvl5pPr>
              <a:defRPr sz="100"/>
            </a:lvl5pPr>
          </a:lstStyle>
          <a:p>
            <a:pPr lvl="0"/>
            <a:r>
              <a:rPr lang="de-DE" dirty="0"/>
              <a:t> </a:t>
            </a:r>
            <a:endParaRPr lang="de-CH" dirty="0"/>
          </a:p>
        </p:txBody>
      </p:sp>
    </p:spTree>
    <p:extLst>
      <p:ext uri="{BB962C8B-B14F-4D97-AF65-F5344CB8AC3E}">
        <p14:creationId xmlns:p14="http://schemas.microsoft.com/office/powerpoint/2010/main" val="207052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mmerierun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CD846C47-E203-B442-BF72-F71F82B3335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225487"/>
            <a:ext cx="9144000" cy="3832288"/>
          </a:xfrm>
          <a:prstGeom prst="rect">
            <a:avLst/>
          </a:prstGeom>
        </p:spPr>
      </p:pic>
      <p:sp>
        <p:nvSpPr>
          <p:cNvPr id="10" name="Textplatzhalter 19">
            <a:extLst>
              <a:ext uri="{FF2B5EF4-FFF2-40B4-BE49-F238E27FC236}">
                <a16:creationId xmlns:a16="http://schemas.microsoft.com/office/drawing/2014/main" id="{74B7AB34-95ED-D041-96CB-7F0A10BFE5EE}"/>
              </a:ext>
            </a:extLst>
          </p:cNvPr>
          <p:cNvSpPr>
            <a:spLocks noGrp="1"/>
          </p:cNvSpPr>
          <p:nvPr>
            <p:ph type="body" sz="quarter" idx="14" hasCustomPrompt="1"/>
          </p:nvPr>
        </p:nvSpPr>
        <p:spPr>
          <a:xfrm>
            <a:off x="317500" y="795870"/>
            <a:ext cx="7382432" cy="277812"/>
          </a:xfrm>
          <a:prstGeom prst="rect">
            <a:avLst/>
          </a:prstGeom>
        </p:spPr>
        <p:txBody>
          <a:bodyPr>
            <a:noAutofit/>
          </a:bodyPr>
          <a:lstStyle>
            <a:lvl1pPr marL="0" indent="0">
              <a:buNone/>
              <a:defRPr sz="1700" b="0"/>
            </a:lvl1pPr>
            <a:lvl2pPr>
              <a:buNone/>
              <a:defRPr/>
            </a:lvl2pPr>
          </a:lstStyle>
          <a:p>
            <a:pPr lvl="0"/>
            <a:r>
              <a:rPr lang="de-DE" dirty="0"/>
              <a:t>Untertitel</a:t>
            </a:r>
          </a:p>
        </p:txBody>
      </p:sp>
      <p:sp>
        <p:nvSpPr>
          <p:cNvPr id="11" name="Title Placeholder 1">
            <a:extLst>
              <a:ext uri="{FF2B5EF4-FFF2-40B4-BE49-F238E27FC236}">
                <a16:creationId xmlns:a16="http://schemas.microsoft.com/office/drawing/2014/main" id="{ED8E3971-8210-1147-BD7C-51DFE5FCC199}"/>
              </a:ext>
            </a:extLst>
          </p:cNvPr>
          <p:cNvSpPr>
            <a:spLocks noGrp="1"/>
          </p:cNvSpPr>
          <p:nvPr>
            <p:ph type="title" hasCustomPrompt="1"/>
          </p:nvPr>
        </p:nvSpPr>
        <p:spPr>
          <a:xfrm>
            <a:off x="318249" y="314105"/>
            <a:ext cx="7382433" cy="510649"/>
          </a:xfrm>
          <a:prstGeom prst="rect">
            <a:avLst/>
          </a:prstGeom>
        </p:spPr>
        <p:txBody>
          <a:bodyPr vert="horz" lIns="91440" tIns="45720" rIns="91440" bIns="45720" rtlCol="0" anchor="ctr">
            <a:noAutofit/>
          </a:bodyPr>
          <a:lstStyle>
            <a:lvl1pPr>
              <a:defRPr sz="2400"/>
            </a:lvl1pPr>
          </a:lstStyle>
          <a:p>
            <a:r>
              <a:rPr lang="de-DE" dirty="0"/>
              <a:t>Titel</a:t>
            </a:r>
            <a:endParaRPr lang="en-US" dirty="0"/>
          </a:p>
        </p:txBody>
      </p:sp>
      <p:sp>
        <p:nvSpPr>
          <p:cNvPr id="3" name="Inhaltsplatzhalter 2">
            <a:extLst>
              <a:ext uri="{FF2B5EF4-FFF2-40B4-BE49-F238E27FC236}">
                <a16:creationId xmlns:a16="http://schemas.microsoft.com/office/drawing/2014/main" id="{30D478E3-4AC8-4D9C-B2B6-14536959F2B0}"/>
              </a:ext>
            </a:extLst>
          </p:cNvPr>
          <p:cNvSpPr>
            <a:spLocks noGrp="1"/>
          </p:cNvSpPr>
          <p:nvPr>
            <p:ph sz="quarter" idx="16"/>
          </p:nvPr>
        </p:nvSpPr>
        <p:spPr>
          <a:xfrm>
            <a:off x="317500" y="1346200"/>
            <a:ext cx="6442328" cy="3209925"/>
          </a:xfrm>
          <a:prstGeom prst="rect">
            <a:avLst/>
          </a:prstGeom>
        </p:spPr>
        <p:txBody>
          <a:bodyPr>
            <a:normAutofit/>
          </a:bodyPr>
          <a:lstStyle>
            <a:lvl1pPr>
              <a:buClr>
                <a:schemeClr val="tx1"/>
              </a:buClr>
              <a:buSzPct val="100000"/>
              <a:buFont typeface="+mj-lt"/>
              <a:buAutoNum type="arabicPeriod"/>
              <a:defRPr/>
            </a:lvl1pPr>
            <a:lvl2pPr marL="446088" indent="-177800">
              <a:buSzPct val="120000"/>
              <a:buFont typeface="Arial" panose="020B0604020202020204" pitchFamily="34" charset="0"/>
              <a:buChar char="•"/>
              <a:defRPr/>
            </a:lvl2pPr>
            <a:lvl3pPr marL="450850" indent="0">
              <a:buNone/>
              <a:defRPr/>
            </a:lvl3pPr>
            <a:lvl4pPr marL="808038" indent="-177800">
              <a:defRPr/>
            </a:lvl4pPr>
            <a:lvl5pPr marL="985838" indent="-177800">
              <a:defRPr/>
            </a:lvl5pPr>
          </a:lstStyle>
          <a:p>
            <a:pPr lvl="0"/>
            <a:r>
              <a:rPr lang="de-DE"/>
              <a:t>Mastertextformat bearbeiten</a:t>
            </a:r>
          </a:p>
          <a:p>
            <a:pPr lvl="1"/>
            <a:r>
              <a:rPr lang="de-DE"/>
              <a:t>Zweite Ebene</a:t>
            </a:r>
          </a:p>
        </p:txBody>
      </p:sp>
    </p:spTree>
    <p:extLst>
      <p:ext uri="{BB962C8B-B14F-4D97-AF65-F5344CB8AC3E}">
        <p14:creationId xmlns:p14="http://schemas.microsoft.com/office/powerpoint/2010/main" val="1205480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CD846C47-E203-B442-BF72-F71F82B3335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225487"/>
            <a:ext cx="9144000" cy="3832288"/>
          </a:xfrm>
          <a:prstGeom prst="rect">
            <a:avLst/>
          </a:prstGeom>
        </p:spPr>
      </p:pic>
      <p:sp>
        <p:nvSpPr>
          <p:cNvPr id="10" name="Textplatzhalter 19">
            <a:extLst>
              <a:ext uri="{FF2B5EF4-FFF2-40B4-BE49-F238E27FC236}">
                <a16:creationId xmlns:a16="http://schemas.microsoft.com/office/drawing/2014/main" id="{74B7AB34-95ED-D041-96CB-7F0A10BFE5EE}"/>
              </a:ext>
            </a:extLst>
          </p:cNvPr>
          <p:cNvSpPr>
            <a:spLocks noGrp="1"/>
          </p:cNvSpPr>
          <p:nvPr>
            <p:ph type="body" sz="quarter" idx="14" hasCustomPrompt="1"/>
          </p:nvPr>
        </p:nvSpPr>
        <p:spPr>
          <a:xfrm>
            <a:off x="317500" y="795870"/>
            <a:ext cx="7382432" cy="277812"/>
          </a:xfrm>
          <a:prstGeom prst="rect">
            <a:avLst/>
          </a:prstGeom>
        </p:spPr>
        <p:txBody>
          <a:bodyPr>
            <a:noAutofit/>
          </a:bodyPr>
          <a:lstStyle>
            <a:lvl1pPr marL="0" indent="0">
              <a:buNone/>
              <a:defRPr sz="1700" b="0"/>
            </a:lvl1pPr>
            <a:lvl2pPr>
              <a:buNone/>
              <a:defRPr/>
            </a:lvl2pPr>
          </a:lstStyle>
          <a:p>
            <a:pPr lvl="0"/>
            <a:r>
              <a:rPr lang="de-DE" dirty="0"/>
              <a:t>Untertitel</a:t>
            </a:r>
          </a:p>
        </p:txBody>
      </p:sp>
      <p:sp>
        <p:nvSpPr>
          <p:cNvPr id="11" name="Title Placeholder 1">
            <a:extLst>
              <a:ext uri="{FF2B5EF4-FFF2-40B4-BE49-F238E27FC236}">
                <a16:creationId xmlns:a16="http://schemas.microsoft.com/office/drawing/2014/main" id="{ED8E3971-8210-1147-BD7C-51DFE5FCC199}"/>
              </a:ext>
            </a:extLst>
          </p:cNvPr>
          <p:cNvSpPr>
            <a:spLocks noGrp="1"/>
          </p:cNvSpPr>
          <p:nvPr>
            <p:ph type="title" hasCustomPrompt="1"/>
          </p:nvPr>
        </p:nvSpPr>
        <p:spPr>
          <a:xfrm>
            <a:off x="318249" y="314105"/>
            <a:ext cx="7382433" cy="510649"/>
          </a:xfrm>
          <a:prstGeom prst="rect">
            <a:avLst/>
          </a:prstGeom>
        </p:spPr>
        <p:txBody>
          <a:bodyPr vert="horz" lIns="91440" tIns="45720" rIns="91440" bIns="45720" rtlCol="0" anchor="ctr">
            <a:noAutofit/>
          </a:bodyPr>
          <a:lstStyle>
            <a:lvl1pPr>
              <a:defRPr sz="2400"/>
            </a:lvl1pPr>
          </a:lstStyle>
          <a:p>
            <a:r>
              <a:rPr lang="de-DE" dirty="0"/>
              <a:t>Titel</a:t>
            </a:r>
            <a:endParaRPr lang="en-US" dirty="0"/>
          </a:p>
        </p:txBody>
      </p:sp>
      <p:sp>
        <p:nvSpPr>
          <p:cNvPr id="3" name="Inhaltsplatzhalter 2">
            <a:extLst>
              <a:ext uri="{FF2B5EF4-FFF2-40B4-BE49-F238E27FC236}">
                <a16:creationId xmlns:a16="http://schemas.microsoft.com/office/drawing/2014/main" id="{30D478E3-4AC8-4D9C-B2B6-14536959F2B0}"/>
              </a:ext>
            </a:extLst>
          </p:cNvPr>
          <p:cNvSpPr>
            <a:spLocks noGrp="1"/>
          </p:cNvSpPr>
          <p:nvPr>
            <p:ph sz="quarter" idx="16"/>
          </p:nvPr>
        </p:nvSpPr>
        <p:spPr>
          <a:xfrm>
            <a:off x="317500" y="1346200"/>
            <a:ext cx="6442328" cy="3209925"/>
          </a:xfrm>
          <a:prstGeom prst="rect">
            <a:avLst/>
          </a:prstGeom>
        </p:spPr>
        <p:txBody>
          <a:bodyPr>
            <a:normAutofit/>
          </a:bodyPr>
          <a:lstStyle>
            <a:lvl3pPr marL="449263" indent="0">
              <a:buNone/>
              <a:defRPr/>
            </a:lvl3pPr>
          </a:lstStyle>
          <a:p>
            <a:pPr lvl="0"/>
            <a:r>
              <a:rPr lang="de-DE"/>
              <a:t>Mastertextformat bearbeiten</a:t>
            </a:r>
          </a:p>
          <a:p>
            <a:pPr lvl="1"/>
            <a:r>
              <a:rPr lang="de-DE"/>
              <a:t>Zweite Ebene</a:t>
            </a:r>
          </a:p>
        </p:txBody>
      </p:sp>
    </p:spTree>
    <p:extLst>
      <p:ext uri="{BB962C8B-B14F-4D97-AF65-F5344CB8AC3E}">
        <p14:creationId xmlns:p14="http://schemas.microsoft.com/office/powerpoint/2010/main" val="2132867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6CB5DEAD-EA94-7849-8B6A-51BF46BB82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25487"/>
            <a:ext cx="9144000" cy="3832288"/>
          </a:xfrm>
          <a:prstGeom prst="rect">
            <a:avLst/>
          </a:prstGeom>
        </p:spPr>
      </p:pic>
      <p:sp>
        <p:nvSpPr>
          <p:cNvPr id="12" name="Textplatzhalter 19">
            <a:extLst>
              <a:ext uri="{FF2B5EF4-FFF2-40B4-BE49-F238E27FC236}">
                <a16:creationId xmlns:a16="http://schemas.microsoft.com/office/drawing/2014/main" id="{2269C9DE-CE54-8046-9120-7F45021B048C}"/>
              </a:ext>
            </a:extLst>
          </p:cNvPr>
          <p:cNvSpPr>
            <a:spLocks noGrp="1"/>
          </p:cNvSpPr>
          <p:nvPr>
            <p:ph type="body" sz="quarter" idx="14" hasCustomPrompt="1"/>
          </p:nvPr>
        </p:nvSpPr>
        <p:spPr>
          <a:xfrm>
            <a:off x="317500" y="795870"/>
            <a:ext cx="7382432" cy="277812"/>
          </a:xfrm>
          <a:prstGeom prst="rect">
            <a:avLst/>
          </a:prstGeom>
        </p:spPr>
        <p:txBody>
          <a:bodyPr>
            <a:noAutofit/>
          </a:bodyPr>
          <a:lstStyle>
            <a:lvl1pPr marL="0" indent="0">
              <a:buNone/>
              <a:defRPr sz="1700" b="0"/>
            </a:lvl1pPr>
            <a:lvl2pPr>
              <a:buNone/>
              <a:defRPr/>
            </a:lvl2pPr>
          </a:lstStyle>
          <a:p>
            <a:pPr lvl="0"/>
            <a:r>
              <a:rPr lang="de-DE" dirty="0"/>
              <a:t>Untertitel</a:t>
            </a:r>
          </a:p>
        </p:txBody>
      </p:sp>
      <p:sp>
        <p:nvSpPr>
          <p:cNvPr id="13" name="Title Placeholder 1">
            <a:extLst>
              <a:ext uri="{FF2B5EF4-FFF2-40B4-BE49-F238E27FC236}">
                <a16:creationId xmlns:a16="http://schemas.microsoft.com/office/drawing/2014/main" id="{220BCDA6-8BBD-0846-88B1-00636CB0CDBD}"/>
              </a:ext>
            </a:extLst>
          </p:cNvPr>
          <p:cNvSpPr>
            <a:spLocks noGrp="1"/>
          </p:cNvSpPr>
          <p:nvPr>
            <p:ph type="title" hasCustomPrompt="1"/>
          </p:nvPr>
        </p:nvSpPr>
        <p:spPr>
          <a:xfrm>
            <a:off x="318249" y="314105"/>
            <a:ext cx="7382433" cy="510649"/>
          </a:xfrm>
          <a:prstGeom prst="rect">
            <a:avLst/>
          </a:prstGeom>
        </p:spPr>
        <p:txBody>
          <a:bodyPr vert="horz" lIns="91440" tIns="45720" rIns="91440" bIns="45720" rtlCol="0" anchor="ctr">
            <a:noAutofit/>
          </a:bodyPr>
          <a:lstStyle>
            <a:lvl1pPr>
              <a:defRPr sz="2400"/>
            </a:lvl1pPr>
          </a:lstStyle>
          <a:p>
            <a:r>
              <a:rPr lang="de-DE" dirty="0"/>
              <a:t>Titel</a:t>
            </a:r>
            <a:endParaRPr lang="en-US" dirty="0"/>
          </a:p>
        </p:txBody>
      </p:sp>
      <p:sp>
        <p:nvSpPr>
          <p:cNvPr id="4" name="Inhaltsplatzhalter 3">
            <a:extLst>
              <a:ext uri="{FF2B5EF4-FFF2-40B4-BE49-F238E27FC236}">
                <a16:creationId xmlns:a16="http://schemas.microsoft.com/office/drawing/2014/main" id="{05243B81-CA8E-4A75-AD56-B928FA8ADD1C}"/>
              </a:ext>
            </a:extLst>
          </p:cNvPr>
          <p:cNvSpPr>
            <a:spLocks noGrp="1"/>
          </p:cNvSpPr>
          <p:nvPr>
            <p:ph sz="quarter" idx="16"/>
          </p:nvPr>
        </p:nvSpPr>
        <p:spPr>
          <a:xfrm>
            <a:off x="318249" y="1346200"/>
            <a:ext cx="4057649" cy="3209112"/>
          </a:xfrm>
          <a:prstGeom prst="rect">
            <a:avLst/>
          </a:prstGeom>
        </p:spPr>
        <p:txBody>
          <a:bodyPr>
            <a:normAutofit/>
          </a:bodyPr>
          <a:lstStyle/>
          <a:p>
            <a:pPr lvl="0"/>
            <a:r>
              <a:rPr lang="de-DE"/>
              <a:t>Mastertextformat bearbeiten</a:t>
            </a:r>
          </a:p>
          <a:p>
            <a:pPr lvl="1"/>
            <a:r>
              <a:rPr lang="de-DE"/>
              <a:t>Zweite Ebene</a:t>
            </a:r>
          </a:p>
        </p:txBody>
      </p:sp>
      <p:sp>
        <p:nvSpPr>
          <p:cNvPr id="9" name="Inhaltsplatzhalter 3">
            <a:extLst>
              <a:ext uri="{FF2B5EF4-FFF2-40B4-BE49-F238E27FC236}">
                <a16:creationId xmlns:a16="http://schemas.microsoft.com/office/drawing/2014/main" id="{B5B3274E-A669-4BBE-9C64-CE73E91BC787}"/>
              </a:ext>
            </a:extLst>
          </p:cNvPr>
          <p:cNvSpPr>
            <a:spLocks noGrp="1"/>
          </p:cNvSpPr>
          <p:nvPr>
            <p:ph sz="quarter" idx="17"/>
          </p:nvPr>
        </p:nvSpPr>
        <p:spPr>
          <a:xfrm>
            <a:off x="4764743" y="1346200"/>
            <a:ext cx="4057649" cy="3209112"/>
          </a:xfrm>
          <a:prstGeom prst="rect">
            <a:avLst/>
          </a:prstGeom>
        </p:spPr>
        <p:txBody>
          <a:bodyPr>
            <a:normAutofit/>
          </a:bodyPr>
          <a:lstStyle/>
          <a:p>
            <a:pPr lvl="0"/>
            <a:r>
              <a:rPr lang="de-DE"/>
              <a:t>Mastertextformat bearbeiten</a:t>
            </a:r>
          </a:p>
          <a:p>
            <a:pPr lvl="1"/>
            <a:r>
              <a:rPr lang="de-DE"/>
              <a:t>Zweite Ebene</a:t>
            </a:r>
          </a:p>
        </p:txBody>
      </p:sp>
    </p:spTree>
    <p:extLst>
      <p:ext uri="{BB962C8B-B14F-4D97-AF65-F5344CB8AC3E}">
        <p14:creationId xmlns:p14="http://schemas.microsoft.com/office/powerpoint/2010/main" val="2684839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mit Button weiss">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CD846C47-E203-B442-BF72-F71F82B3335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225487"/>
            <a:ext cx="9144000" cy="3832288"/>
          </a:xfrm>
          <a:prstGeom prst="rect">
            <a:avLst/>
          </a:prstGeom>
        </p:spPr>
      </p:pic>
      <p:sp>
        <p:nvSpPr>
          <p:cNvPr id="9" name="Textplatzhalter 19">
            <a:extLst>
              <a:ext uri="{FF2B5EF4-FFF2-40B4-BE49-F238E27FC236}">
                <a16:creationId xmlns:a16="http://schemas.microsoft.com/office/drawing/2014/main" id="{F2E19125-653E-A24A-9519-4D0B63E9C17D}"/>
              </a:ext>
            </a:extLst>
          </p:cNvPr>
          <p:cNvSpPr>
            <a:spLocks noGrp="1"/>
          </p:cNvSpPr>
          <p:nvPr>
            <p:ph type="body" sz="quarter" idx="14" hasCustomPrompt="1"/>
          </p:nvPr>
        </p:nvSpPr>
        <p:spPr>
          <a:xfrm>
            <a:off x="317500" y="795870"/>
            <a:ext cx="7382432" cy="277812"/>
          </a:xfrm>
          <a:prstGeom prst="rect">
            <a:avLst/>
          </a:prstGeom>
        </p:spPr>
        <p:txBody>
          <a:bodyPr>
            <a:noAutofit/>
          </a:bodyPr>
          <a:lstStyle>
            <a:lvl1pPr marL="0" indent="0">
              <a:buNone/>
              <a:defRPr sz="1700" b="0"/>
            </a:lvl1pPr>
            <a:lvl2pPr>
              <a:buNone/>
              <a:defRPr/>
            </a:lvl2pPr>
          </a:lstStyle>
          <a:p>
            <a:pPr lvl="0"/>
            <a:r>
              <a:rPr lang="de-DE" dirty="0"/>
              <a:t>Untertitel</a:t>
            </a:r>
          </a:p>
        </p:txBody>
      </p:sp>
      <p:sp>
        <p:nvSpPr>
          <p:cNvPr id="14" name="Title Placeholder 1">
            <a:extLst>
              <a:ext uri="{FF2B5EF4-FFF2-40B4-BE49-F238E27FC236}">
                <a16:creationId xmlns:a16="http://schemas.microsoft.com/office/drawing/2014/main" id="{BDC6B5CC-F913-504A-AD5F-1E6814017374}"/>
              </a:ext>
            </a:extLst>
          </p:cNvPr>
          <p:cNvSpPr>
            <a:spLocks noGrp="1"/>
          </p:cNvSpPr>
          <p:nvPr>
            <p:ph type="title" hasCustomPrompt="1"/>
          </p:nvPr>
        </p:nvSpPr>
        <p:spPr>
          <a:xfrm>
            <a:off x="318249" y="314105"/>
            <a:ext cx="7382433" cy="510649"/>
          </a:xfrm>
          <a:prstGeom prst="rect">
            <a:avLst/>
          </a:prstGeom>
        </p:spPr>
        <p:txBody>
          <a:bodyPr vert="horz" lIns="91440" tIns="45720" rIns="91440" bIns="45720" rtlCol="0" anchor="ctr">
            <a:noAutofit/>
          </a:bodyPr>
          <a:lstStyle>
            <a:lvl1pPr>
              <a:defRPr sz="2400"/>
            </a:lvl1pPr>
          </a:lstStyle>
          <a:p>
            <a:r>
              <a:rPr lang="de-DE" dirty="0"/>
              <a:t>Titel</a:t>
            </a:r>
            <a:endParaRPr lang="en-US" dirty="0"/>
          </a:p>
        </p:txBody>
      </p:sp>
      <p:sp>
        <p:nvSpPr>
          <p:cNvPr id="12" name="Oval 11">
            <a:extLst>
              <a:ext uri="{FF2B5EF4-FFF2-40B4-BE49-F238E27FC236}">
                <a16:creationId xmlns:a16="http://schemas.microsoft.com/office/drawing/2014/main" id="{6333F635-F20E-8241-ABE5-639F6B7F8D75}"/>
              </a:ext>
            </a:extLst>
          </p:cNvPr>
          <p:cNvSpPr/>
          <p:nvPr userDrawn="1"/>
        </p:nvSpPr>
        <p:spPr>
          <a:xfrm rot="20151992">
            <a:off x="6462375" y="2686087"/>
            <a:ext cx="1681585" cy="1654347"/>
          </a:xfrm>
          <a:prstGeom prst="ellipse">
            <a:avLst/>
          </a:prstGeom>
          <a:solidFill>
            <a:schemeClr val="bg1"/>
          </a:solidFill>
          <a:ln w="12700">
            <a:noFill/>
            <a:prstDash val="sysDot"/>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de-DE" sz="1700" b="1" dirty="0">
              <a:solidFill>
                <a:schemeClr val="bg1"/>
              </a:solidFill>
            </a:endParaRPr>
          </a:p>
        </p:txBody>
      </p:sp>
      <p:sp>
        <p:nvSpPr>
          <p:cNvPr id="15" name="Textplatzhalter 19">
            <a:extLst>
              <a:ext uri="{FF2B5EF4-FFF2-40B4-BE49-F238E27FC236}">
                <a16:creationId xmlns:a16="http://schemas.microsoft.com/office/drawing/2014/main" id="{08E489F5-16A1-8240-B263-3D5D104B716E}"/>
              </a:ext>
            </a:extLst>
          </p:cNvPr>
          <p:cNvSpPr>
            <a:spLocks noGrp="1"/>
          </p:cNvSpPr>
          <p:nvPr>
            <p:ph type="body" sz="quarter" idx="15" hasCustomPrompt="1"/>
          </p:nvPr>
        </p:nvSpPr>
        <p:spPr>
          <a:xfrm rot="20846044">
            <a:off x="6537156" y="2689551"/>
            <a:ext cx="1532021" cy="1624086"/>
          </a:xfrm>
          <a:prstGeom prst="rect">
            <a:avLst/>
          </a:prstGeom>
        </p:spPr>
        <p:txBody>
          <a:bodyPr anchor="ctr">
            <a:noAutofit/>
          </a:bodyPr>
          <a:lstStyle>
            <a:lvl1pPr marL="0" indent="0" algn="ctr">
              <a:buNone/>
              <a:defRPr sz="1700" b="1">
                <a:solidFill>
                  <a:schemeClr val="bg2"/>
                </a:solidFill>
              </a:defRPr>
            </a:lvl1pPr>
            <a:lvl2pPr>
              <a:buNone/>
              <a:defRPr/>
            </a:lvl2pPr>
          </a:lstStyle>
          <a:p>
            <a:pPr lvl="0"/>
            <a:r>
              <a:rPr lang="de-DE" dirty="0"/>
              <a:t>Hier</a:t>
            </a:r>
            <a:br>
              <a:rPr lang="de-DE" dirty="0"/>
            </a:br>
            <a:r>
              <a:rPr lang="de-DE" dirty="0"/>
              <a:t>steht ein</a:t>
            </a:r>
            <a:br>
              <a:rPr lang="de-DE" dirty="0"/>
            </a:br>
            <a:r>
              <a:rPr lang="de-DE" dirty="0"/>
              <a:t>Text</a:t>
            </a:r>
          </a:p>
        </p:txBody>
      </p:sp>
      <p:sp>
        <p:nvSpPr>
          <p:cNvPr id="10" name="Inhaltsplatzhalter 2">
            <a:extLst>
              <a:ext uri="{FF2B5EF4-FFF2-40B4-BE49-F238E27FC236}">
                <a16:creationId xmlns:a16="http://schemas.microsoft.com/office/drawing/2014/main" id="{4EF38878-9699-4DE0-9C81-5C5081F1AB05}"/>
              </a:ext>
            </a:extLst>
          </p:cNvPr>
          <p:cNvSpPr>
            <a:spLocks noGrp="1"/>
          </p:cNvSpPr>
          <p:nvPr>
            <p:ph sz="quarter" idx="16"/>
          </p:nvPr>
        </p:nvSpPr>
        <p:spPr>
          <a:xfrm>
            <a:off x="317500" y="1346200"/>
            <a:ext cx="3996448" cy="3209925"/>
          </a:xfrm>
          <a:prstGeom prst="rect">
            <a:avLst/>
          </a:prstGeom>
        </p:spPr>
        <p:txBody>
          <a:bodyPr>
            <a:normAutofit/>
          </a:bodyPr>
          <a:lstStyle/>
          <a:p>
            <a:pPr lvl="0"/>
            <a:r>
              <a:rPr lang="de-DE"/>
              <a:t>Mastertextformat bearbeiten</a:t>
            </a:r>
          </a:p>
          <a:p>
            <a:pPr lvl="1"/>
            <a:r>
              <a:rPr lang="de-DE"/>
              <a:t>Zweite Ebene</a:t>
            </a:r>
          </a:p>
        </p:txBody>
      </p:sp>
    </p:spTree>
    <p:extLst>
      <p:ext uri="{BB962C8B-B14F-4D97-AF65-F5344CB8AC3E}">
        <p14:creationId xmlns:p14="http://schemas.microsoft.com/office/powerpoint/2010/main" val="1378267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mit Button rot">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CD846C47-E203-B442-BF72-F71F82B3335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225487"/>
            <a:ext cx="9144000" cy="3832288"/>
          </a:xfrm>
          <a:prstGeom prst="rect">
            <a:avLst/>
          </a:prstGeom>
        </p:spPr>
      </p:pic>
      <p:sp>
        <p:nvSpPr>
          <p:cNvPr id="9" name="Textplatzhalter 19">
            <a:extLst>
              <a:ext uri="{FF2B5EF4-FFF2-40B4-BE49-F238E27FC236}">
                <a16:creationId xmlns:a16="http://schemas.microsoft.com/office/drawing/2014/main" id="{F2E19125-653E-A24A-9519-4D0B63E9C17D}"/>
              </a:ext>
            </a:extLst>
          </p:cNvPr>
          <p:cNvSpPr>
            <a:spLocks noGrp="1"/>
          </p:cNvSpPr>
          <p:nvPr>
            <p:ph type="body" sz="quarter" idx="14" hasCustomPrompt="1"/>
          </p:nvPr>
        </p:nvSpPr>
        <p:spPr>
          <a:xfrm>
            <a:off x="317500" y="795870"/>
            <a:ext cx="7382432" cy="277812"/>
          </a:xfrm>
          <a:prstGeom prst="rect">
            <a:avLst/>
          </a:prstGeom>
        </p:spPr>
        <p:txBody>
          <a:bodyPr>
            <a:noAutofit/>
          </a:bodyPr>
          <a:lstStyle>
            <a:lvl1pPr marL="0" indent="0">
              <a:buNone/>
              <a:defRPr sz="1700" b="0"/>
            </a:lvl1pPr>
            <a:lvl2pPr>
              <a:buNone/>
              <a:defRPr/>
            </a:lvl2pPr>
          </a:lstStyle>
          <a:p>
            <a:pPr lvl="0"/>
            <a:r>
              <a:rPr lang="de-DE" dirty="0"/>
              <a:t>Untertitel</a:t>
            </a:r>
          </a:p>
        </p:txBody>
      </p:sp>
      <p:sp>
        <p:nvSpPr>
          <p:cNvPr id="14" name="Title Placeholder 1">
            <a:extLst>
              <a:ext uri="{FF2B5EF4-FFF2-40B4-BE49-F238E27FC236}">
                <a16:creationId xmlns:a16="http://schemas.microsoft.com/office/drawing/2014/main" id="{BDC6B5CC-F913-504A-AD5F-1E6814017374}"/>
              </a:ext>
            </a:extLst>
          </p:cNvPr>
          <p:cNvSpPr>
            <a:spLocks noGrp="1"/>
          </p:cNvSpPr>
          <p:nvPr>
            <p:ph type="title" hasCustomPrompt="1"/>
          </p:nvPr>
        </p:nvSpPr>
        <p:spPr>
          <a:xfrm>
            <a:off x="318249" y="314105"/>
            <a:ext cx="7382433" cy="510649"/>
          </a:xfrm>
          <a:prstGeom prst="rect">
            <a:avLst/>
          </a:prstGeom>
        </p:spPr>
        <p:txBody>
          <a:bodyPr vert="horz" lIns="91440" tIns="45720" rIns="91440" bIns="45720" rtlCol="0" anchor="ctr">
            <a:noAutofit/>
          </a:bodyPr>
          <a:lstStyle>
            <a:lvl1pPr>
              <a:defRPr sz="2400"/>
            </a:lvl1pPr>
          </a:lstStyle>
          <a:p>
            <a:r>
              <a:rPr lang="de-DE" dirty="0"/>
              <a:t>Titel</a:t>
            </a:r>
            <a:endParaRPr lang="en-US" dirty="0"/>
          </a:p>
        </p:txBody>
      </p:sp>
      <p:sp>
        <p:nvSpPr>
          <p:cNvPr id="12" name="Oval 11">
            <a:extLst>
              <a:ext uri="{FF2B5EF4-FFF2-40B4-BE49-F238E27FC236}">
                <a16:creationId xmlns:a16="http://schemas.microsoft.com/office/drawing/2014/main" id="{6333F635-F20E-8241-ABE5-639F6B7F8D75}"/>
              </a:ext>
            </a:extLst>
          </p:cNvPr>
          <p:cNvSpPr/>
          <p:nvPr userDrawn="1"/>
        </p:nvSpPr>
        <p:spPr>
          <a:xfrm rot="20151992">
            <a:off x="6462375" y="2686087"/>
            <a:ext cx="1681585" cy="1654347"/>
          </a:xfrm>
          <a:prstGeom prst="ellipse">
            <a:avLst/>
          </a:prstGeom>
          <a:solidFill>
            <a:schemeClr val="accent3"/>
          </a:solidFill>
          <a:ln w="12700">
            <a:noFill/>
            <a:prstDash val="sysDot"/>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de-DE" sz="1700" b="1" dirty="0">
              <a:solidFill>
                <a:schemeClr val="bg1"/>
              </a:solidFill>
            </a:endParaRPr>
          </a:p>
        </p:txBody>
      </p:sp>
      <p:sp>
        <p:nvSpPr>
          <p:cNvPr id="15" name="Textplatzhalter 19">
            <a:extLst>
              <a:ext uri="{FF2B5EF4-FFF2-40B4-BE49-F238E27FC236}">
                <a16:creationId xmlns:a16="http://schemas.microsoft.com/office/drawing/2014/main" id="{08E489F5-16A1-8240-B263-3D5D104B716E}"/>
              </a:ext>
            </a:extLst>
          </p:cNvPr>
          <p:cNvSpPr>
            <a:spLocks noGrp="1"/>
          </p:cNvSpPr>
          <p:nvPr>
            <p:ph type="body" sz="quarter" idx="15" hasCustomPrompt="1"/>
          </p:nvPr>
        </p:nvSpPr>
        <p:spPr>
          <a:xfrm rot="20846044">
            <a:off x="6537156" y="2689551"/>
            <a:ext cx="1532021" cy="1624086"/>
          </a:xfrm>
          <a:prstGeom prst="rect">
            <a:avLst/>
          </a:prstGeom>
        </p:spPr>
        <p:txBody>
          <a:bodyPr anchor="ctr">
            <a:noAutofit/>
          </a:bodyPr>
          <a:lstStyle>
            <a:lvl1pPr marL="0" indent="0" algn="ctr">
              <a:buNone/>
              <a:defRPr sz="1700" b="1">
                <a:solidFill>
                  <a:schemeClr val="bg1"/>
                </a:solidFill>
              </a:defRPr>
            </a:lvl1pPr>
            <a:lvl2pPr>
              <a:buNone/>
              <a:defRPr/>
            </a:lvl2pPr>
          </a:lstStyle>
          <a:p>
            <a:pPr lvl="0"/>
            <a:r>
              <a:rPr lang="de-DE" dirty="0"/>
              <a:t>Hier</a:t>
            </a:r>
            <a:br>
              <a:rPr lang="de-DE" dirty="0"/>
            </a:br>
            <a:r>
              <a:rPr lang="de-DE" dirty="0"/>
              <a:t>steht ein</a:t>
            </a:r>
            <a:br>
              <a:rPr lang="de-DE" dirty="0"/>
            </a:br>
            <a:r>
              <a:rPr lang="de-DE" dirty="0"/>
              <a:t>Text</a:t>
            </a:r>
          </a:p>
        </p:txBody>
      </p:sp>
      <p:sp>
        <p:nvSpPr>
          <p:cNvPr id="10" name="Inhaltsplatzhalter 2">
            <a:extLst>
              <a:ext uri="{FF2B5EF4-FFF2-40B4-BE49-F238E27FC236}">
                <a16:creationId xmlns:a16="http://schemas.microsoft.com/office/drawing/2014/main" id="{4EF38878-9699-4DE0-9C81-5C5081F1AB05}"/>
              </a:ext>
            </a:extLst>
          </p:cNvPr>
          <p:cNvSpPr>
            <a:spLocks noGrp="1"/>
          </p:cNvSpPr>
          <p:nvPr>
            <p:ph sz="quarter" idx="16"/>
          </p:nvPr>
        </p:nvSpPr>
        <p:spPr>
          <a:xfrm>
            <a:off x="317500" y="1346200"/>
            <a:ext cx="3996448" cy="3209925"/>
          </a:xfrm>
          <a:prstGeom prst="rect">
            <a:avLst/>
          </a:prstGeom>
        </p:spPr>
        <p:txBody>
          <a:bodyPr>
            <a:normAutofit/>
          </a:bodyPr>
          <a:lstStyle/>
          <a:p>
            <a:pPr lvl="0"/>
            <a:r>
              <a:rPr lang="de-DE"/>
              <a:t>Mastertextformat bearbeiten</a:t>
            </a:r>
          </a:p>
          <a:p>
            <a:pPr lvl="1"/>
            <a:r>
              <a:rPr lang="de-DE"/>
              <a:t>Zweite Ebene</a:t>
            </a:r>
          </a:p>
        </p:txBody>
      </p:sp>
    </p:spTree>
    <p:extLst>
      <p:ext uri="{BB962C8B-B14F-4D97-AF65-F5344CB8AC3E}">
        <p14:creationId xmlns:p14="http://schemas.microsoft.com/office/powerpoint/2010/main" val="554853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ttons weiss und Text">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6575E47C-353C-DF43-955A-010D413866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25487"/>
            <a:ext cx="9144000" cy="3832288"/>
          </a:xfrm>
          <a:prstGeom prst="rect">
            <a:avLst/>
          </a:prstGeom>
        </p:spPr>
      </p:pic>
      <p:sp>
        <p:nvSpPr>
          <p:cNvPr id="13" name="Content Placeholder 2">
            <a:extLst>
              <a:ext uri="{FF2B5EF4-FFF2-40B4-BE49-F238E27FC236}">
                <a16:creationId xmlns:a16="http://schemas.microsoft.com/office/drawing/2014/main" id="{72E539C2-FD36-AF43-A6E3-9B9CD0CC680D}"/>
              </a:ext>
            </a:extLst>
          </p:cNvPr>
          <p:cNvSpPr>
            <a:spLocks noGrp="1"/>
          </p:cNvSpPr>
          <p:nvPr>
            <p:ph idx="1" hasCustomPrompt="1"/>
          </p:nvPr>
        </p:nvSpPr>
        <p:spPr>
          <a:xfrm>
            <a:off x="318249" y="3072169"/>
            <a:ext cx="2326339" cy="338967"/>
          </a:xfrm>
          <a:prstGeom prst="rect">
            <a:avLst/>
          </a:prstGeom>
        </p:spPr>
        <p:txBody>
          <a:bodyPr>
            <a:noAutofit/>
          </a:bodyPr>
          <a:lstStyle>
            <a:lvl1pPr algn="ctr">
              <a:buFontTx/>
              <a:buNone/>
              <a:defRPr sz="1700" b="1"/>
            </a:lvl1pPr>
            <a:lvl2pPr>
              <a:buFontTx/>
              <a:buNone/>
              <a:defRPr/>
            </a:lvl2pPr>
            <a:lvl3pPr>
              <a:buFontTx/>
              <a:buBlip>
                <a:blip r:embed="rId3"/>
              </a:buBlip>
              <a:defRPr/>
            </a:lvl3pPr>
            <a:lvl4pPr>
              <a:buFontTx/>
              <a:buBlip>
                <a:blip r:embed="rId3"/>
              </a:buBlip>
              <a:defRPr/>
            </a:lvl4pPr>
            <a:lvl5pPr>
              <a:buFontTx/>
              <a:buBlip>
                <a:blip r:embed="rId3"/>
              </a:buBlip>
              <a:defRPr/>
            </a:lvl5pPr>
          </a:lstStyle>
          <a:p>
            <a:pPr lvl="0"/>
            <a:r>
              <a:rPr lang="de-CH" dirty="0"/>
              <a:t>Titel</a:t>
            </a:r>
          </a:p>
        </p:txBody>
      </p:sp>
      <p:sp>
        <p:nvSpPr>
          <p:cNvPr id="8" name="Content Placeholder 2">
            <a:extLst>
              <a:ext uri="{FF2B5EF4-FFF2-40B4-BE49-F238E27FC236}">
                <a16:creationId xmlns:a16="http://schemas.microsoft.com/office/drawing/2014/main" id="{D7CF6B90-732A-C648-B674-F30097F07035}"/>
              </a:ext>
            </a:extLst>
          </p:cNvPr>
          <p:cNvSpPr>
            <a:spLocks noGrp="1"/>
          </p:cNvSpPr>
          <p:nvPr>
            <p:ph idx="15" hasCustomPrompt="1"/>
          </p:nvPr>
        </p:nvSpPr>
        <p:spPr>
          <a:xfrm>
            <a:off x="318249" y="3465177"/>
            <a:ext cx="2326339" cy="1071674"/>
          </a:xfrm>
          <a:prstGeom prst="rect">
            <a:avLst/>
          </a:prstGeom>
        </p:spPr>
        <p:txBody>
          <a:bodyPr>
            <a:normAutofit/>
          </a:bodyPr>
          <a:lstStyle>
            <a:lvl1pPr algn="ctr">
              <a:buFontTx/>
              <a:buNone/>
              <a:defRPr sz="1400" b="0"/>
            </a:lvl1pPr>
            <a:lvl2pPr>
              <a:buFontTx/>
              <a:buNone/>
              <a:defRPr/>
            </a:lvl2pPr>
            <a:lvl3pPr>
              <a:buFontTx/>
              <a:buBlip>
                <a:blip r:embed="rId3"/>
              </a:buBlip>
              <a:defRPr/>
            </a:lvl3pPr>
            <a:lvl4pPr>
              <a:buFontTx/>
              <a:buBlip>
                <a:blip r:embed="rId3"/>
              </a:buBlip>
              <a:defRPr/>
            </a:lvl4pPr>
            <a:lvl5pPr>
              <a:buFontTx/>
              <a:buBlip>
                <a:blip r:embed="rId3"/>
              </a:buBlip>
              <a:defRPr/>
            </a:lvl5pPr>
          </a:lstStyle>
          <a:p>
            <a:pPr lvl="0"/>
            <a:r>
              <a:rPr lang="de-CH" dirty="0"/>
              <a:t>Hier steht</a:t>
            </a:r>
            <a:br>
              <a:rPr lang="de-CH" dirty="0"/>
            </a:br>
            <a:r>
              <a:rPr lang="de-CH" dirty="0"/>
              <a:t>ein Platzhaltertext zu diesem Absatz</a:t>
            </a:r>
          </a:p>
          <a:p>
            <a:pPr lvl="0"/>
            <a:endParaRPr lang="de-CH" dirty="0"/>
          </a:p>
        </p:txBody>
      </p:sp>
      <p:sp>
        <p:nvSpPr>
          <p:cNvPr id="10" name="Oval 9">
            <a:extLst>
              <a:ext uri="{FF2B5EF4-FFF2-40B4-BE49-F238E27FC236}">
                <a16:creationId xmlns:a16="http://schemas.microsoft.com/office/drawing/2014/main" id="{0F48F206-3F58-F845-BFFF-65A46CC09172}"/>
              </a:ext>
            </a:extLst>
          </p:cNvPr>
          <p:cNvSpPr/>
          <p:nvPr userDrawn="1"/>
        </p:nvSpPr>
        <p:spPr>
          <a:xfrm>
            <a:off x="878793" y="1593538"/>
            <a:ext cx="1205249" cy="1206188"/>
          </a:xfrm>
          <a:prstGeom prst="ellipse">
            <a:avLst/>
          </a:prstGeom>
          <a:solidFill>
            <a:schemeClr val="bg1"/>
          </a:solidFill>
          <a:ln w="12700">
            <a:noFill/>
            <a:prstDash val="sysDot"/>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de-DE" sz="1700" b="1" dirty="0">
              <a:solidFill>
                <a:schemeClr val="bg1"/>
              </a:solidFill>
            </a:endParaRPr>
          </a:p>
        </p:txBody>
      </p:sp>
      <p:sp>
        <p:nvSpPr>
          <p:cNvPr id="11" name="Content Placeholder 2">
            <a:extLst>
              <a:ext uri="{FF2B5EF4-FFF2-40B4-BE49-F238E27FC236}">
                <a16:creationId xmlns:a16="http://schemas.microsoft.com/office/drawing/2014/main" id="{F08E5490-742E-7744-B5DD-8867253E066A}"/>
              </a:ext>
            </a:extLst>
          </p:cNvPr>
          <p:cNvSpPr>
            <a:spLocks noGrp="1"/>
          </p:cNvSpPr>
          <p:nvPr>
            <p:ph idx="16" hasCustomPrompt="1"/>
          </p:nvPr>
        </p:nvSpPr>
        <p:spPr>
          <a:xfrm>
            <a:off x="3141878" y="3072169"/>
            <a:ext cx="2326339" cy="338967"/>
          </a:xfrm>
          <a:prstGeom prst="rect">
            <a:avLst/>
          </a:prstGeom>
        </p:spPr>
        <p:txBody>
          <a:bodyPr>
            <a:noAutofit/>
          </a:bodyPr>
          <a:lstStyle>
            <a:lvl1pPr algn="ctr">
              <a:buFontTx/>
              <a:buNone/>
              <a:defRPr sz="1700" b="1"/>
            </a:lvl1pPr>
            <a:lvl2pPr>
              <a:buFontTx/>
              <a:buNone/>
              <a:defRPr/>
            </a:lvl2pPr>
            <a:lvl3pPr>
              <a:buFontTx/>
              <a:buBlip>
                <a:blip r:embed="rId3"/>
              </a:buBlip>
              <a:defRPr/>
            </a:lvl3pPr>
            <a:lvl4pPr>
              <a:buFontTx/>
              <a:buBlip>
                <a:blip r:embed="rId3"/>
              </a:buBlip>
              <a:defRPr/>
            </a:lvl4pPr>
            <a:lvl5pPr>
              <a:buFontTx/>
              <a:buBlip>
                <a:blip r:embed="rId3"/>
              </a:buBlip>
              <a:defRPr/>
            </a:lvl5pPr>
          </a:lstStyle>
          <a:p>
            <a:pPr lvl="0"/>
            <a:r>
              <a:rPr lang="de-CH" dirty="0"/>
              <a:t>Titel</a:t>
            </a:r>
          </a:p>
        </p:txBody>
      </p:sp>
      <p:sp>
        <p:nvSpPr>
          <p:cNvPr id="12" name="Content Placeholder 2">
            <a:extLst>
              <a:ext uri="{FF2B5EF4-FFF2-40B4-BE49-F238E27FC236}">
                <a16:creationId xmlns:a16="http://schemas.microsoft.com/office/drawing/2014/main" id="{247FCDAF-BB54-284F-B42E-9902B766B6C0}"/>
              </a:ext>
            </a:extLst>
          </p:cNvPr>
          <p:cNvSpPr>
            <a:spLocks noGrp="1"/>
          </p:cNvSpPr>
          <p:nvPr>
            <p:ph idx="17" hasCustomPrompt="1"/>
          </p:nvPr>
        </p:nvSpPr>
        <p:spPr>
          <a:xfrm>
            <a:off x="3141878" y="3465177"/>
            <a:ext cx="2326339" cy="1071674"/>
          </a:xfrm>
          <a:prstGeom prst="rect">
            <a:avLst/>
          </a:prstGeom>
        </p:spPr>
        <p:txBody>
          <a:bodyPr>
            <a:normAutofit/>
          </a:bodyPr>
          <a:lstStyle>
            <a:lvl1pPr algn="ctr">
              <a:buFontTx/>
              <a:buNone/>
              <a:defRPr sz="1400" b="0"/>
            </a:lvl1pPr>
            <a:lvl2pPr>
              <a:buFontTx/>
              <a:buNone/>
              <a:defRPr/>
            </a:lvl2pPr>
            <a:lvl3pPr>
              <a:buFontTx/>
              <a:buBlip>
                <a:blip r:embed="rId3"/>
              </a:buBlip>
              <a:defRPr/>
            </a:lvl3pPr>
            <a:lvl4pPr>
              <a:buFontTx/>
              <a:buBlip>
                <a:blip r:embed="rId3"/>
              </a:buBlip>
              <a:defRPr/>
            </a:lvl4pPr>
            <a:lvl5pPr>
              <a:buFontTx/>
              <a:buBlip>
                <a:blip r:embed="rId3"/>
              </a:buBlip>
              <a:defRPr/>
            </a:lvl5pPr>
          </a:lstStyle>
          <a:p>
            <a:pPr lvl="0"/>
            <a:r>
              <a:rPr lang="de-CH" dirty="0"/>
              <a:t>Hier steht</a:t>
            </a:r>
            <a:br>
              <a:rPr lang="de-CH" dirty="0"/>
            </a:br>
            <a:r>
              <a:rPr lang="de-CH" dirty="0"/>
              <a:t>ein Platzhaltertext zu diesem Absatz</a:t>
            </a:r>
          </a:p>
          <a:p>
            <a:pPr lvl="0"/>
            <a:endParaRPr lang="de-CH" dirty="0"/>
          </a:p>
        </p:txBody>
      </p:sp>
      <p:sp>
        <p:nvSpPr>
          <p:cNvPr id="14" name="Oval 13">
            <a:extLst>
              <a:ext uri="{FF2B5EF4-FFF2-40B4-BE49-F238E27FC236}">
                <a16:creationId xmlns:a16="http://schemas.microsoft.com/office/drawing/2014/main" id="{A3C6ECD3-614C-BE44-86C3-D21ADC9CDD4F}"/>
              </a:ext>
            </a:extLst>
          </p:cNvPr>
          <p:cNvSpPr/>
          <p:nvPr userDrawn="1"/>
        </p:nvSpPr>
        <p:spPr>
          <a:xfrm>
            <a:off x="3702422" y="1593538"/>
            <a:ext cx="1205249" cy="1206188"/>
          </a:xfrm>
          <a:prstGeom prst="ellipse">
            <a:avLst/>
          </a:prstGeom>
          <a:solidFill>
            <a:schemeClr val="bg1"/>
          </a:solidFill>
          <a:ln w="12700">
            <a:noFill/>
            <a:prstDash val="sysDot"/>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de-DE" sz="1700" b="1" dirty="0">
              <a:solidFill>
                <a:schemeClr val="bg1"/>
              </a:solidFill>
            </a:endParaRPr>
          </a:p>
        </p:txBody>
      </p:sp>
      <p:sp>
        <p:nvSpPr>
          <p:cNvPr id="15" name="Content Placeholder 2">
            <a:extLst>
              <a:ext uri="{FF2B5EF4-FFF2-40B4-BE49-F238E27FC236}">
                <a16:creationId xmlns:a16="http://schemas.microsoft.com/office/drawing/2014/main" id="{BA418ED9-FBE9-E64B-86D2-8EA458D0E6AF}"/>
              </a:ext>
            </a:extLst>
          </p:cNvPr>
          <p:cNvSpPr>
            <a:spLocks noGrp="1"/>
          </p:cNvSpPr>
          <p:nvPr>
            <p:ph idx="18" hasCustomPrompt="1"/>
          </p:nvPr>
        </p:nvSpPr>
        <p:spPr>
          <a:xfrm>
            <a:off x="5992908" y="3072169"/>
            <a:ext cx="2326339" cy="338967"/>
          </a:xfrm>
          <a:prstGeom prst="rect">
            <a:avLst/>
          </a:prstGeom>
        </p:spPr>
        <p:txBody>
          <a:bodyPr>
            <a:noAutofit/>
          </a:bodyPr>
          <a:lstStyle>
            <a:lvl1pPr algn="ctr">
              <a:buFontTx/>
              <a:buNone/>
              <a:defRPr sz="1700" b="1"/>
            </a:lvl1pPr>
            <a:lvl2pPr>
              <a:buFontTx/>
              <a:buNone/>
              <a:defRPr/>
            </a:lvl2pPr>
            <a:lvl3pPr>
              <a:buFontTx/>
              <a:buBlip>
                <a:blip r:embed="rId3"/>
              </a:buBlip>
              <a:defRPr/>
            </a:lvl3pPr>
            <a:lvl4pPr>
              <a:buFontTx/>
              <a:buBlip>
                <a:blip r:embed="rId3"/>
              </a:buBlip>
              <a:defRPr/>
            </a:lvl4pPr>
            <a:lvl5pPr>
              <a:buFontTx/>
              <a:buBlip>
                <a:blip r:embed="rId3"/>
              </a:buBlip>
              <a:defRPr/>
            </a:lvl5pPr>
          </a:lstStyle>
          <a:p>
            <a:pPr lvl="0"/>
            <a:r>
              <a:rPr lang="de-CH" dirty="0"/>
              <a:t>Titel</a:t>
            </a:r>
          </a:p>
        </p:txBody>
      </p:sp>
      <p:sp>
        <p:nvSpPr>
          <p:cNvPr id="16" name="Content Placeholder 2">
            <a:extLst>
              <a:ext uri="{FF2B5EF4-FFF2-40B4-BE49-F238E27FC236}">
                <a16:creationId xmlns:a16="http://schemas.microsoft.com/office/drawing/2014/main" id="{BC5B569A-437D-2340-AE6D-988C42A64614}"/>
              </a:ext>
            </a:extLst>
          </p:cNvPr>
          <p:cNvSpPr>
            <a:spLocks noGrp="1"/>
          </p:cNvSpPr>
          <p:nvPr>
            <p:ph idx="19" hasCustomPrompt="1"/>
          </p:nvPr>
        </p:nvSpPr>
        <p:spPr>
          <a:xfrm>
            <a:off x="5992908" y="3465177"/>
            <a:ext cx="2326339" cy="1071674"/>
          </a:xfrm>
          <a:prstGeom prst="rect">
            <a:avLst/>
          </a:prstGeom>
        </p:spPr>
        <p:txBody>
          <a:bodyPr>
            <a:normAutofit/>
          </a:bodyPr>
          <a:lstStyle>
            <a:lvl1pPr algn="ctr">
              <a:buFontTx/>
              <a:buNone/>
              <a:defRPr sz="1400" b="0"/>
            </a:lvl1pPr>
            <a:lvl2pPr>
              <a:buFontTx/>
              <a:buNone/>
              <a:defRPr/>
            </a:lvl2pPr>
            <a:lvl3pPr>
              <a:buFontTx/>
              <a:buBlip>
                <a:blip r:embed="rId3"/>
              </a:buBlip>
              <a:defRPr/>
            </a:lvl3pPr>
            <a:lvl4pPr>
              <a:buFontTx/>
              <a:buBlip>
                <a:blip r:embed="rId3"/>
              </a:buBlip>
              <a:defRPr/>
            </a:lvl4pPr>
            <a:lvl5pPr>
              <a:buFontTx/>
              <a:buBlip>
                <a:blip r:embed="rId3"/>
              </a:buBlip>
              <a:defRPr/>
            </a:lvl5pPr>
          </a:lstStyle>
          <a:p>
            <a:pPr lvl="0"/>
            <a:r>
              <a:rPr lang="de-CH" dirty="0"/>
              <a:t>Hier steht</a:t>
            </a:r>
            <a:br>
              <a:rPr lang="de-CH" dirty="0"/>
            </a:br>
            <a:r>
              <a:rPr lang="de-CH" dirty="0"/>
              <a:t>ein Platzhaltertext zu diesem Absatz</a:t>
            </a:r>
          </a:p>
          <a:p>
            <a:pPr lvl="0"/>
            <a:endParaRPr lang="de-CH" dirty="0"/>
          </a:p>
        </p:txBody>
      </p:sp>
      <p:sp>
        <p:nvSpPr>
          <p:cNvPr id="17" name="Oval 16">
            <a:extLst>
              <a:ext uri="{FF2B5EF4-FFF2-40B4-BE49-F238E27FC236}">
                <a16:creationId xmlns:a16="http://schemas.microsoft.com/office/drawing/2014/main" id="{35D059F1-B7E0-C040-A10F-87F00C2274A5}"/>
              </a:ext>
            </a:extLst>
          </p:cNvPr>
          <p:cNvSpPr/>
          <p:nvPr userDrawn="1"/>
        </p:nvSpPr>
        <p:spPr>
          <a:xfrm>
            <a:off x="6553452" y="1593538"/>
            <a:ext cx="1205249" cy="1206188"/>
          </a:xfrm>
          <a:prstGeom prst="ellipse">
            <a:avLst/>
          </a:prstGeom>
          <a:solidFill>
            <a:schemeClr val="bg1"/>
          </a:solidFill>
          <a:ln w="12700">
            <a:noFill/>
            <a:prstDash val="sysDot"/>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de-DE" sz="1700" b="1" dirty="0">
              <a:solidFill>
                <a:schemeClr val="bg1"/>
              </a:solidFill>
            </a:endParaRPr>
          </a:p>
        </p:txBody>
      </p:sp>
      <p:sp>
        <p:nvSpPr>
          <p:cNvPr id="19" name="Textplatzhalter 19">
            <a:extLst>
              <a:ext uri="{FF2B5EF4-FFF2-40B4-BE49-F238E27FC236}">
                <a16:creationId xmlns:a16="http://schemas.microsoft.com/office/drawing/2014/main" id="{309071C5-7B54-3B4E-9754-5D9906BA61F4}"/>
              </a:ext>
            </a:extLst>
          </p:cNvPr>
          <p:cNvSpPr>
            <a:spLocks noGrp="1"/>
          </p:cNvSpPr>
          <p:nvPr>
            <p:ph type="body" sz="quarter" idx="14" hasCustomPrompt="1"/>
          </p:nvPr>
        </p:nvSpPr>
        <p:spPr>
          <a:xfrm>
            <a:off x="317500" y="795870"/>
            <a:ext cx="7382432" cy="277812"/>
          </a:xfrm>
          <a:prstGeom prst="rect">
            <a:avLst/>
          </a:prstGeom>
        </p:spPr>
        <p:txBody>
          <a:bodyPr>
            <a:noAutofit/>
          </a:bodyPr>
          <a:lstStyle>
            <a:lvl1pPr marL="0" indent="0">
              <a:buNone/>
              <a:defRPr sz="1700" b="0"/>
            </a:lvl1pPr>
            <a:lvl2pPr>
              <a:buNone/>
              <a:defRPr/>
            </a:lvl2pPr>
          </a:lstStyle>
          <a:p>
            <a:pPr lvl="0"/>
            <a:r>
              <a:rPr lang="de-DE" dirty="0"/>
              <a:t>Untertitel</a:t>
            </a:r>
          </a:p>
        </p:txBody>
      </p:sp>
      <p:sp>
        <p:nvSpPr>
          <p:cNvPr id="20" name="Title Placeholder 1">
            <a:extLst>
              <a:ext uri="{FF2B5EF4-FFF2-40B4-BE49-F238E27FC236}">
                <a16:creationId xmlns:a16="http://schemas.microsoft.com/office/drawing/2014/main" id="{5BC3A4B4-B31F-3146-9D40-E14801F99D46}"/>
              </a:ext>
            </a:extLst>
          </p:cNvPr>
          <p:cNvSpPr>
            <a:spLocks noGrp="1"/>
          </p:cNvSpPr>
          <p:nvPr>
            <p:ph type="title" hasCustomPrompt="1"/>
          </p:nvPr>
        </p:nvSpPr>
        <p:spPr>
          <a:xfrm>
            <a:off x="318249" y="314105"/>
            <a:ext cx="7382433" cy="510649"/>
          </a:xfrm>
          <a:prstGeom prst="rect">
            <a:avLst/>
          </a:prstGeom>
        </p:spPr>
        <p:txBody>
          <a:bodyPr vert="horz" lIns="91440" tIns="45720" rIns="91440" bIns="45720" rtlCol="0" anchor="ctr">
            <a:noAutofit/>
          </a:bodyPr>
          <a:lstStyle>
            <a:lvl1pPr>
              <a:defRPr sz="2400"/>
            </a:lvl1pPr>
          </a:lstStyle>
          <a:p>
            <a:r>
              <a:rPr lang="de-DE" dirty="0"/>
              <a:t>Titel</a:t>
            </a:r>
            <a:endParaRPr lang="en-US" dirty="0"/>
          </a:p>
        </p:txBody>
      </p:sp>
    </p:spTree>
    <p:extLst>
      <p:ext uri="{BB962C8B-B14F-4D97-AF65-F5344CB8AC3E}">
        <p14:creationId xmlns:p14="http://schemas.microsoft.com/office/powerpoint/2010/main" val="2392994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B543C868-6392-41AE-A1F2-527548593635}"/>
              </a:ext>
            </a:extLst>
          </p:cNvPr>
          <p:cNvPicPr>
            <a:picLocks noChangeAspect="1"/>
          </p:cNvPicPr>
          <p:nvPr userDrawn="1"/>
        </p:nvPicPr>
        <p:blipFill>
          <a:blip r:embed="rId24"/>
          <a:stretch>
            <a:fillRect/>
          </a:stretch>
        </p:blipFill>
        <p:spPr>
          <a:xfrm>
            <a:off x="8037503" y="176627"/>
            <a:ext cx="761216" cy="889263"/>
          </a:xfrm>
          <a:prstGeom prst="rect">
            <a:avLst/>
          </a:prstGeom>
        </p:spPr>
      </p:pic>
      <p:sp>
        <p:nvSpPr>
          <p:cNvPr id="2" name="Title Placeholder 1"/>
          <p:cNvSpPr>
            <a:spLocks noGrp="1"/>
          </p:cNvSpPr>
          <p:nvPr>
            <p:ph type="title"/>
          </p:nvPr>
        </p:nvSpPr>
        <p:spPr>
          <a:xfrm>
            <a:off x="318249" y="269280"/>
            <a:ext cx="7170782" cy="510649"/>
          </a:xfrm>
          <a:prstGeom prst="rect">
            <a:avLst/>
          </a:prstGeom>
        </p:spPr>
        <p:txBody>
          <a:bodyPr vert="horz" lIns="91440" tIns="45720" rIns="91440" bIns="45720" rtlCol="0" anchor="ctr">
            <a:noAutofit/>
          </a:bodyPr>
          <a:lstStyle/>
          <a:p>
            <a:r>
              <a:rPr lang="de-DE" dirty="0"/>
              <a:t>Titelschrift</a:t>
            </a:r>
            <a:endParaRPr lang="en-US" dirty="0"/>
          </a:p>
        </p:txBody>
      </p:sp>
      <p:sp>
        <p:nvSpPr>
          <p:cNvPr id="4" name="Textplatzhalter 3">
            <a:extLst>
              <a:ext uri="{FF2B5EF4-FFF2-40B4-BE49-F238E27FC236}">
                <a16:creationId xmlns:a16="http://schemas.microsoft.com/office/drawing/2014/main" id="{100BB7B2-52B1-4B98-85CF-5560E8F43311}"/>
              </a:ext>
            </a:extLst>
          </p:cNvPr>
          <p:cNvSpPr>
            <a:spLocks noGrp="1"/>
          </p:cNvSpPr>
          <p:nvPr>
            <p:ph type="body" idx="1"/>
          </p:nvPr>
        </p:nvSpPr>
        <p:spPr>
          <a:xfrm>
            <a:off x="318249" y="1346200"/>
            <a:ext cx="8480470" cy="3209925"/>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890547061"/>
      </p:ext>
    </p:extLst>
  </p:cSld>
  <p:clrMap bg1="lt1" tx1="dk1" bg2="lt2" tx2="dk2" accent1="accent1" accent2="accent2" accent3="accent3" accent4="accent4" accent5="accent5" accent6="accent6" hlink="hlink" folHlink="folHlink"/>
  <p:sldLayoutIdLst>
    <p:sldLayoutId id="2147483703" r:id="rId1"/>
    <p:sldLayoutId id="2147483673" r:id="rId2"/>
    <p:sldLayoutId id="2147483694" r:id="rId3"/>
    <p:sldLayoutId id="2147483704" r:id="rId4"/>
    <p:sldLayoutId id="2147483688" r:id="rId5"/>
    <p:sldLayoutId id="2147483674" r:id="rId6"/>
    <p:sldLayoutId id="2147483705" r:id="rId7"/>
    <p:sldLayoutId id="2147483689" r:id="rId8"/>
    <p:sldLayoutId id="2147483684" r:id="rId9"/>
    <p:sldLayoutId id="2147483706" r:id="rId10"/>
    <p:sldLayoutId id="2147483693" r:id="rId11"/>
    <p:sldLayoutId id="2147483707" r:id="rId12"/>
    <p:sldLayoutId id="2147483686" r:id="rId13"/>
    <p:sldLayoutId id="2147483687" r:id="rId14"/>
    <p:sldLayoutId id="2147483702" r:id="rId15"/>
    <p:sldLayoutId id="2147483695" r:id="rId16"/>
    <p:sldLayoutId id="2147483696" r:id="rId17"/>
    <p:sldLayoutId id="2147483697" r:id="rId18"/>
    <p:sldLayoutId id="2147483708" r:id="rId19"/>
    <p:sldLayoutId id="2147483709" r:id="rId20"/>
    <p:sldLayoutId id="2147483710" r:id="rId21"/>
    <p:sldLayoutId id="2147483711" r:id="rId22"/>
  </p:sldLayoutIdLst>
  <p:hf sldNum="0" hdr="0" ftr="0" dt="0"/>
  <p:txStyles>
    <p:titleStyle>
      <a:lvl1pPr algn="l" defTabSz="674370" rtl="0" eaLnBrk="1" latinLnBrk="0" hangingPunct="1">
        <a:lnSpc>
          <a:spcPct val="90000"/>
        </a:lnSpc>
        <a:spcBef>
          <a:spcPct val="0"/>
        </a:spcBef>
        <a:buNone/>
        <a:defRPr sz="3500" b="1" kern="1200">
          <a:solidFill>
            <a:schemeClr val="tx1"/>
          </a:solidFill>
          <a:latin typeface="+mj-lt"/>
          <a:ea typeface="+mj-ea"/>
          <a:cs typeface="Arial" panose="020B0604020202020204" pitchFamily="34" charset="0"/>
        </a:defRPr>
      </a:lvl1pPr>
    </p:titleStyle>
    <p:bodyStyle>
      <a:lvl1pPr marL="268288" indent="-268288" algn="l" defTabSz="674370" rtl="0" eaLnBrk="1" latinLnBrk="0" hangingPunct="1">
        <a:lnSpc>
          <a:spcPct val="100000"/>
        </a:lnSpc>
        <a:spcBef>
          <a:spcPts val="738"/>
        </a:spcBef>
        <a:buClr>
          <a:schemeClr val="bg2"/>
        </a:buClr>
        <a:buSzPct val="80000"/>
        <a:buFont typeface="Wingdings" panose="05000000000000000000" pitchFamily="2" charset="2"/>
        <a:buChar char=""/>
        <a:defRPr sz="1700" kern="1200">
          <a:solidFill>
            <a:schemeClr val="tx1"/>
          </a:solidFill>
          <a:latin typeface="+mn-lt"/>
          <a:ea typeface="+mn-ea"/>
          <a:cs typeface="Arial" panose="020B0604020202020204" pitchFamily="34" charset="0"/>
        </a:defRPr>
      </a:lvl1pPr>
      <a:lvl2pPr marL="446088" indent="-176213" algn="l" defTabSz="674370" rtl="0" eaLnBrk="1" latinLnBrk="0" hangingPunct="1">
        <a:lnSpc>
          <a:spcPct val="100000"/>
        </a:lnSpc>
        <a:spcBef>
          <a:spcPts val="369"/>
        </a:spcBef>
        <a:buClr>
          <a:schemeClr val="bg2"/>
        </a:buClr>
        <a:buSzPct val="120000"/>
        <a:buFont typeface="Arial" panose="020B0604020202020204" pitchFamily="34" charset="0"/>
        <a:buChar char="•"/>
        <a:defRPr sz="1400" kern="1200" baseline="0">
          <a:solidFill>
            <a:schemeClr val="tx1"/>
          </a:solidFill>
          <a:latin typeface="+mn-lt"/>
          <a:ea typeface="+mn-ea"/>
          <a:cs typeface="Arial" panose="020B0604020202020204" pitchFamily="34" charset="0"/>
        </a:defRPr>
      </a:lvl2pPr>
      <a:lvl3pPr marL="627063" indent="-177800" algn="l" defTabSz="674370" rtl="0" eaLnBrk="1" latinLnBrk="0" hangingPunct="1">
        <a:lnSpc>
          <a:spcPct val="100000"/>
        </a:lnSpc>
        <a:spcBef>
          <a:spcPts val="369"/>
        </a:spcBef>
        <a:buClr>
          <a:srgbClr val="96C11B"/>
        </a:buClr>
        <a:buSzPct val="120000"/>
        <a:buFont typeface="Arial" panose="020B0604020202020204" pitchFamily="34" charset="0"/>
        <a:buChar char="•"/>
        <a:defRPr sz="1400" kern="1200">
          <a:solidFill>
            <a:schemeClr val="tx1"/>
          </a:solidFill>
          <a:latin typeface="+mn-lt"/>
          <a:ea typeface="+mn-ea"/>
          <a:cs typeface="Arial" panose="020B0604020202020204" pitchFamily="34" charset="0"/>
        </a:defRPr>
      </a:lvl3pPr>
      <a:lvl4pPr marL="808038" indent="-180975" algn="l" defTabSz="674370" rtl="0" eaLnBrk="1" latinLnBrk="0" hangingPunct="1">
        <a:lnSpc>
          <a:spcPct val="100000"/>
        </a:lnSpc>
        <a:spcBef>
          <a:spcPts val="369"/>
        </a:spcBef>
        <a:buClr>
          <a:srgbClr val="96C11B"/>
        </a:buClr>
        <a:buSzPct val="120000"/>
        <a:buFont typeface="Arial" panose="020B0604020202020204" pitchFamily="34" charset="0"/>
        <a:buChar char="•"/>
        <a:defRPr sz="1400" kern="1200">
          <a:solidFill>
            <a:schemeClr val="tx1"/>
          </a:solidFill>
          <a:latin typeface="+mn-lt"/>
          <a:ea typeface="+mn-ea"/>
          <a:cs typeface="Arial" panose="020B0604020202020204" pitchFamily="34" charset="0"/>
        </a:defRPr>
      </a:lvl4pPr>
      <a:lvl5pPr marL="985838" indent="-177800" algn="l" defTabSz="674370" rtl="0" eaLnBrk="1" latinLnBrk="0" hangingPunct="1">
        <a:lnSpc>
          <a:spcPct val="100000"/>
        </a:lnSpc>
        <a:spcBef>
          <a:spcPts val="369"/>
        </a:spcBef>
        <a:buClr>
          <a:srgbClr val="96C11B"/>
        </a:buClr>
        <a:buSzPct val="120000"/>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1854518"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6pPr>
      <a:lvl7pPr marL="2191703"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7pPr>
      <a:lvl8pPr marL="2528888"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8pPr>
      <a:lvl9pPr marL="2866073"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9pPr>
    </p:bodyStyle>
    <p:otherStyle>
      <a:defPPr>
        <a:defRPr lang="en-US"/>
      </a:defPPr>
      <a:lvl1pPr marL="0" algn="l" defTabSz="674370" rtl="0" eaLnBrk="1" latinLnBrk="0" hangingPunct="1">
        <a:defRPr sz="1328" kern="1200">
          <a:solidFill>
            <a:schemeClr val="tx1"/>
          </a:solidFill>
          <a:latin typeface="+mn-lt"/>
          <a:ea typeface="+mn-ea"/>
          <a:cs typeface="+mn-cs"/>
        </a:defRPr>
      </a:lvl1pPr>
      <a:lvl2pPr marL="337185" algn="l" defTabSz="674370" rtl="0" eaLnBrk="1" latinLnBrk="0" hangingPunct="1">
        <a:defRPr sz="1328" kern="1200">
          <a:solidFill>
            <a:schemeClr val="tx1"/>
          </a:solidFill>
          <a:latin typeface="+mn-lt"/>
          <a:ea typeface="+mn-ea"/>
          <a:cs typeface="+mn-cs"/>
        </a:defRPr>
      </a:lvl2pPr>
      <a:lvl3pPr marL="674370" algn="l" defTabSz="674370" rtl="0" eaLnBrk="1" latinLnBrk="0" hangingPunct="1">
        <a:defRPr sz="1328" kern="1200">
          <a:solidFill>
            <a:schemeClr val="tx1"/>
          </a:solidFill>
          <a:latin typeface="+mn-lt"/>
          <a:ea typeface="+mn-ea"/>
          <a:cs typeface="+mn-cs"/>
        </a:defRPr>
      </a:lvl3pPr>
      <a:lvl4pPr marL="1011555" algn="l" defTabSz="674370" rtl="0" eaLnBrk="1" latinLnBrk="0" hangingPunct="1">
        <a:defRPr sz="1328" kern="1200">
          <a:solidFill>
            <a:schemeClr val="tx1"/>
          </a:solidFill>
          <a:latin typeface="+mn-lt"/>
          <a:ea typeface="+mn-ea"/>
          <a:cs typeface="+mn-cs"/>
        </a:defRPr>
      </a:lvl4pPr>
      <a:lvl5pPr marL="1348740" algn="l" defTabSz="674370" rtl="0" eaLnBrk="1" latinLnBrk="0" hangingPunct="1">
        <a:defRPr sz="1328" kern="1200">
          <a:solidFill>
            <a:schemeClr val="tx1"/>
          </a:solidFill>
          <a:latin typeface="+mn-lt"/>
          <a:ea typeface="+mn-ea"/>
          <a:cs typeface="+mn-cs"/>
        </a:defRPr>
      </a:lvl5pPr>
      <a:lvl6pPr marL="1685925" algn="l" defTabSz="674370" rtl="0" eaLnBrk="1" latinLnBrk="0" hangingPunct="1">
        <a:defRPr sz="1328" kern="1200">
          <a:solidFill>
            <a:schemeClr val="tx1"/>
          </a:solidFill>
          <a:latin typeface="+mn-lt"/>
          <a:ea typeface="+mn-ea"/>
          <a:cs typeface="+mn-cs"/>
        </a:defRPr>
      </a:lvl6pPr>
      <a:lvl7pPr marL="2023110" algn="l" defTabSz="674370" rtl="0" eaLnBrk="1" latinLnBrk="0" hangingPunct="1">
        <a:defRPr sz="1328" kern="1200">
          <a:solidFill>
            <a:schemeClr val="tx1"/>
          </a:solidFill>
          <a:latin typeface="+mn-lt"/>
          <a:ea typeface="+mn-ea"/>
          <a:cs typeface="+mn-cs"/>
        </a:defRPr>
      </a:lvl7pPr>
      <a:lvl8pPr marL="2360295" algn="l" defTabSz="674370" rtl="0" eaLnBrk="1" latinLnBrk="0" hangingPunct="1">
        <a:defRPr sz="1328" kern="1200">
          <a:solidFill>
            <a:schemeClr val="tx1"/>
          </a:solidFill>
          <a:latin typeface="+mn-lt"/>
          <a:ea typeface="+mn-ea"/>
          <a:cs typeface="+mn-cs"/>
        </a:defRPr>
      </a:lvl8pPr>
      <a:lvl9pPr marL="2697480" algn="l" defTabSz="674370" rtl="0" eaLnBrk="1" latinLnBrk="0" hangingPunct="1">
        <a:defRPr sz="132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wisstopo.admin.ch/en/swiss-cadastral-surveying"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bin"/><Relationship Id="rId1" Type="http://schemas.openxmlformats.org/officeDocument/2006/relationships/slideLayout" Target="../slideLayouts/slideLayout5.xml"/><Relationship Id="rId4" Type="http://schemas.openxmlformats.org/officeDocument/2006/relationships/hyperlink" Target="https://www.swisstopo.admin.ch/en/swiss-cadastral-surveyi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1.png"/><Relationship Id="rId2" Type="http://schemas.openxmlformats.org/officeDocument/2006/relationships/oleObject" Target="../embeddings/oleObject2.bin"/><Relationship Id="rId1" Type="http://schemas.openxmlformats.org/officeDocument/2006/relationships/slideLayout" Target="../slideLayouts/slideLayout5.xml"/><Relationship Id="rId6" Type="http://schemas.openxmlformats.org/officeDocument/2006/relationships/image" Target="../media/image20.wmf"/><Relationship Id="rId5" Type="http://schemas.openxmlformats.org/officeDocument/2006/relationships/oleObject" Target="../embeddings/oleObject3.bin"/><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22.wmf"/><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www.swisstopo.admin.ch/en/plr-cadastre"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g"/><Relationship Id="rId7" Type="http://schemas.openxmlformats.org/officeDocument/2006/relationships/image" Target="../media/image36.jpe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35.jpeg"/><Relationship Id="rId5" Type="http://schemas.openxmlformats.org/officeDocument/2006/relationships/image" Target="../media/image34.jpg"/><Relationship Id="rId4" Type="http://schemas.openxmlformats.org/officeDocument/2006/relationships/image" Target="../media/image33.jpeg"/><Relationship Id="rId9" Type="http://schemas.openxmlformats.org/officeDocument/2006/relationships/image" Target="../media/image38.jpeg"/></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a:extLst>
              <a:ext uri="{FF2B5EF4-FFF2-40B4-BE49-F238E27FC236}">
                <a16:creationId xmlns:a16="http://schemas.microsoft.com/office/drawing/2014/main" id="{B2C86FF9-7855-10D0-9420-228F30BE80C3}"/>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a:xfrm>
            <a:off x="0" y="1223998"/>
            <a:ext cx="9144000" cy="3833778"/>
          </a:xfrm>
        </p:spPr>
      </p:pic>
      <p:sp>
        <p:nvSpPr>
          <p:cNvPr id="3" name="Textplatzhalter 2">
            <a:extLst>
              <a:ext uri="{FF2B5EF4-FFF2-40B4-BE49-F238E27FC236}">
                <a16:creationId xmlns:a16="http://schemas.microsoft.com/office/drawing/2014/main" id="{B4D47513-CD93-3E6E-2337-FD8C0B87769F}"/>
              </a:ext>
            </a:extLst>
          </p:cNvPr>
          <p:cNvSpPr>
            <a:spLocks noGrp="1"/>
          </p:cNvSpPr>
          <p:nvPr>
            <p:ph type="body" sz="quarter" idx="16"/>
          </p:nvPr>
        </p:nvSpPr>
        <p:spPr/>
        <p:txBody>
          <a:bodyPr/>
          <a:lstStyle/>
          <a:p>
            <a:endParaRPr lang="de-CH" dirty="0"/>
          </a:p>
        </p:txBody>
      </p:sp>
      <p:sp>
        <p:nvSpPr>
          <p:cNvPr id="4" name="Textplatzhalter 3">
            <a:extLst>
              <a:ext uri="{FF2B5EF4-FFF2-40B4-BE49-F238E27FC236}">
                <a16:creationId xmlns:a16="http://schemas.microsoft.com/office/drawing/2014/main" id="{B1CE8743-A0DD-3069-4EED-88D8BD83D5DE}"/>
              </a:ext>
            </a:extLst>
          </p:cNvPr>
          <p:cNvSpPr>
            <a:spLocks noGrp="1"/>
          </p:cNvSpPr>
          <p:nvPr>
            <p:ph type="body" sz="quarter" idx="17"/>
          </p:nvPr>
        </p:nvSpPr>
        <p:spPr/>
        <p:txBody>
          <a:bodyPr/>
          <a:lstStyle/>
          <a:p>
            <a:endParaRPr lang="de-CH" dirty="0"/>
          </a:p>
        </p:txBody>
      </p:sp>
      <p:sp>
        <p:nvSpPr>
          <p:cNvPr id="5" name="Titel 4">
            <a:extLst>
              <a:ext uri="{FF2B5EF4-FFF2-40B4-BE49-F238E27FC236}">
                <a16:creationId xmlns:a16="http://schemas.microsoft.com/office/drawing/2014/main" id="{4BEAE775-610A-40DA-C2C1-14E4B704F1F3}"/>
              </a:ext>
            </a:extLst>
          </p:cNvPr>
          <p:cNvSpPr>
            <a:spLocks noGrp="1"/>
          </p:cNvSpPr>
          <p:nvPr>
            <p:ph type="title"/>
          </p:nvPr>
        </p:nvSpPr>
        <p:spPr/>
        <p:txBody>
          <a:bodyPr/>
          <a:lstStyle/>
          <a:p>
            <a:r>
              <a:rPr lang="en-US" dirty="0"/>
              <a:t>El </a:t>
            </a:r>
            <a:r>
              <a:rPr lang="en-US" dirty="0" err="1"/>
              <a:t>rol</a:t>
            </a:r>
            <a:r>
              <a:rPr lang="en-US"/>
              <a:t> del </a:t>
            </a:r>
            <a:r>
              <a:rPr lang="en-US" dirty="0"/>
              <a:t>sector </a:t>
            </a:r>
            <a:r>
              <a:rPr lang="en-US" dirty="0" err="1"/>
              <a:t>privado</a:t>
            </a:r>
            <a:endParaRPr lang="de-CH" dirty="0"/>
          </a:p>
        </p:txBody>
      </p:sp>
      <p:sp>
        <p:nvSpPr>
          <p:cNvPr id="6" name="Textplatzhalter 5">
            <a:extLst>
              <a:ext uri="{FF2B5EF4-FFF2-40B4-BE49-F238E27FC236}">
                <a16:creationId xmlns:a16="http://schemas.microsoft.com/office/drawing/2014/main" id="{1B839385-27AD-09E6-CD2F-6E3DC74E9B3E}"/>
              </a:ext>
            </a:extLst>
          </p:cNvPr>
          <p:cNvSpPr>
            <a:spLocks noGrp="1"/>
          </p:cNvSpPr>
          <p:nvPr>
            <p:ph type="body" sz="quarter" idx="14"/>
          </p:nvPr>
        </p:nvSpPr>
        <p:spPr/>
        <p:txBody>
          <a:bodyPr/>
          <a:lstStyle/>
          <a:p>
            <a:r>
              <a:rPr lang="en-US" dirty="0" err="1"/>
              <a:t>Finalización</a:t>
            </a:r>
            <a:r>
              <a:rPr lang="en-US" dirty="0"/>
              <a:t> de la </a:t>
            </a:r>
            <a:r>
              <a:rPr lang="en-US" dirty="0" err="1"/>
              <a:t>semana</a:t>
            </a:r>
            <a:r>
              <a:rPr lang="en-US" dirty="0"/>
              <a:t> de </a:t>
            </a:r>
            <a:r>
              <a:rPr lang="en-US" dirty="0" err="1"/>
              <a:t>estudios</a:t>
            </a:r>
            <a:endParaRPr lang="de-CH" dirty="0"/>
          </a:p>
        </p:txBody>
      </p:sp>
      <p:sp>
        <p:nvSpPr>
          <p:cNvPr id="7" name="Textplatzhalter 6">
            <a:extLst>
              <a:ext uri="{FF2B5EF4-FFF2-40B4-BE49-F238E27FC236}">
                <a16:creationId xmlns:a16="http://schemas.microsoft.com/office/drawing/2014/main" id="{2F2E4715-E684-FCF1-28E3-B2E95D7C26AE}"/>
              </a:ext>
            </a:extLst>
          </p:cNvPr>
          <p:cNvSpPr>
            <a:spLocks noGrp="1"/>
          </p:cNvSpPr>
          <p:nvPr>
            <p:ph type="body" sz="quarter" idx="15"/>
          </p:nvPr>
        </p:nvSpPr>
        <p:spPr>
          <a:xfrm>
            <a:off x="992891" y="4298238"/>
            <a:ext cx="2563812" cy="759534"/>
          </a:xfrm>
        </p:spPr>
        <p:txBody>
          <a:bodyPr>
            <a:normAutofit fontScale="77500" lnSpcReduction="20000"/>
          </a:bodyPr>
          <a:lstStyle/>
          <a:p>
            <a:r>
              <a:rPr lang="de-CH" dirty="0"/>
              <a:t>Martin </a:t>
            </a:r>
            <a:r>
              <a:rPr lang="de-CH" dirty="0" err="1"/>
              <a:t>Wehrli</a:t>
            </a:r>
            <a:endParaRPr lang="de-CH" dirty="0"/>
          </a:p>
          <a:p>
            <a:r>
              <a:rPr lang="de-CH" dirty="0"/>
              <a:t>Christian Kaul</a:t>
            </a:r>
          </a:p>
          <a:p>
            <a:r>
              <a:rPr lang="de-CH" dirty="0"/>
              <a:t>06. September 2024</a:t>
            </a:r>
          </a:p>
        </p:txBody>
      </p:sp>
      <p:sp>
        <p:nvSpPr>
          <p:cNvPr id="2" name="Länzscape of northern countries">
            <a:extLst>
              <a:ext uri="{FF2B5EF4-FFF2-40B4-BE49-F238E27FC236}">
                <a16:creationId xmlns:a16="http://schemas.microsoft.com/office/drawing/2014/main" id="{011E50BB-8B5E-EA77-DBB7-6FDEC85C591D}"/>
              </a:ext>
            </a:extLst>
          </p:cNvPr>
          <p:cNvSpPr txBox="1"/>
          <p:nvPr/>
        </p:nvSpPr>
        <p:spPr bwMode="auto">
          <a:xfrm>
            <a:off x="409877" y="1620979"/>
            <a:ext cx="7552723" cy="913070"/>
          </a:xfrm>
          <a:prstGeom prst="rect">
            <a:avLst/>
          </a:prstGeom>
          <a:ln w="12700">
            <a:miter lim="400000"/>
          </a:ln>
        </p:spPr>
        <p:txBody>
          <a:bodyPr wrap="square" lIns="25400" tIns="25400" rIns="25400" bIns="25400" anchor="b">
            <a:spAutoFit/>
          </a:bodyPr>
          <a:lstStyle>
            <a:lvl1pPr algn="l">
              <a:defRPr sz="10500" b="1">
                <a:solidFill>
                  <a:srgbClr val="FFFFFF"/>
                </a:solidFill>
                <a:latin typeface="Circular Pro Book"/>
                <a:ea typeface="Circular Pro Book"/>
                <a:cs typeface="Circular Pro Book"/>
              </a:defRPr>
            </a:lvl1pPr>
          </a:lstStyle>
          <a:p>
            <a:pPr marL="0" marR="0" lvl="0" indent="0" algn="l" defTabSz="1219169" eaLnBrk="1" fontAlgn="auto" latinLnBrk="0" hangingPunct="1">
              <a:lnSpc>
                <a:spcPct val="100000"/>
              </a:lnSpc>
              <a:spcBef>
                <a:spcPts val="0"/>
              </a:spcBef>
              <a:spcAft>
                <a:spcPts val="0"/>
              </a:spcAft>
              <a:buClrTx/>
              <a:buSzTx/>
              <a:buFontTx/>
              <a:buNone/>
              <a:tabLst/>
              <a:defRPr/>
            </a:pPr>
            <a:r>
              <a:rPr kumimoji="0" lang="de-CH" sz="2800" b="1" i="0" u="none" strike="noStrike" kern="0" cap="none" spc="0" normalizeH="0" baseline="0" noProof="0" dirty="0">
                <a:ln>
                  <a:noFill/>
                </a:ln>
                <a:solidFill>
                  <a:schemeClr val="tx1"/>
                </a:solidFill>
                <a:effectLst/>
                <a:uLnTx/>
                <a:uFillTx/>
                <a:latin typeface="CircularXX TT"/>
                <a:cs typeface="Circular Pro Book"/>
              </a:rPr>
              <a:t>«Consulting Services </a:t>
            </a:r>
            <a:r>
              <a:rPr kumimoji="0" lang="de-CH" sz="2800" b="1" i="0" u="none" strike="noStrike" kern="0" cap="none" spc="0" normalizeH="0" baseline="0" noProof="0" dirty="0" err="1">
                <a:ln>
                  <a:noFill/>
                </a:ln>
                <a:solidFill>
                  <a:schemeClr val="tx1"/>
                </a:solidFill>
                <a:effectLst/>
                <a:uLnTx/>
                <a:uFillTx/>
                <a:latin typeface="CircularXX TT"/>
                <a:cs typeface="Circular Pro Book"/>
              </a:rPr>
              <a:t>for</a:t>
            </a:r>
            <a:r>
              <a:rPr kumimoji="0" lang="de-CH" sz="2800" b="1" i="0" u="none" strike="noStrike" kern="0" cap="none" spc="0" normalizeH="0" baseline="0" noProof="0" dirty="0">
                <a:ln>
                  <a:noFill/>
                </a:ln>
                <a:solidFill>
                  <a:schemeClr val="tx1"/>
                </a:solidFill>
                <a:effectLst/>
                <a:uLnTx/>
                <a:uFillTx/>
                <a:latin typeface="CircularXX TT"/>
                <a:cs typeface="Circular Pro Book"/>
              </a:rPr>
              <a:t> Swiss </a:t>
            </a:r>
            <a:r>
              <a:rPr kumimoji="0" lang="en-US" sz="2800" b="1" i="0" u="none" strike="noStrike" kern="0" cap="none" spc="0" normalizeH="0" baseline="0" noProof="0" dirty="0">
                <a:ln>
                  <a:noFill/>
                </a:ln>
                <a:solidFill>
                  <a:schemeClr val="tx1"/>
                </a:solidFill>
                <a:effectLst/>
                <a:uLnTx/>
                <a:uFillTx/>
                <a:latin typeface="CircularXX TT"/>
                <a:cs typeface="Circular Pro Book"/>
              </a:rPr>
              <a:t>Accompanying</a:t>
            </a:r>
          </a:p>
          <a:p>
            <a:pPr marL="0" marR="0" lvl="0" indent="0" algn="l" defTabSz="1219169"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tx1"/>
                </a:solidFill>
                <a:effectLst/>
                <a:uLnTx/>
                <a:uFillTx/>
                <a:latin typeface="CircularXX TT"/>
                <a:cs typeface="Circular Pro Book"/>
              </a:rPr>
              <a:t>Measures (SAM) in SECO </a:t>
            </a:r>
            <a:r>
              <a:rPr kumimoji="0" lang="en-US" sz="2800" b="1" i="0" u="none" strike="noStrike" kern="0" cap="none" spc="0" normalizeH="0" baseline="0" noProof="0" dirty="0" err="1">
                <a:ln>
                  <a:noFill/>
                </a:ln>
                <a:solidFill>
                  <a:schemeClr val="tx1"/>
                </a:solidFill>
                <a:effectLst/>
                <a:uLnTx/>
                <a:uFillTx/>
                <a:latin typeface="CircularXX TT"/>
                <a:cs typeface="Circular Pro Book"/>
              </a:rPr>
              <a:t>Cadastre</a:t>
            </a:r>
            <a:r>
              <a:rPr kumimoji="0" lang="en-US" sz="2800" b="1" i="0" u="none" strike="noStrike" kern="0" cap="none" spc="0" normalizeH="0" baseline="0" noProof="0" dirty="0">
                <a:ln>
                  <a:noFill/>
                </a:ln>
                <a:solidFill>
                  <a:schemeClr val="tx1"/>
                </a:solidFill>
                <a:effectLst/>
                <a:uLnTx/>
                <a:uFillTx/>
                <a:latin typeface="CircularXX TT"/>
                <a:cs typeface="Circular Pro Book"/>
              </a:rPr>
              <a:t> </a:t>
            </a:r>
            <a:r>
              <a:rPr kumimoji="0" lang="de-CH" sz="2800" b="1" i="0" u="none" strike="noStrike" kern="0" cap="none" spc="0" normalizeH="0" baseline="0" noProof="0" dirty="0">
                <a:ln>
                  <a:noFill/>
                </a:ln>
                <a:solidFill>
                  <a:schemeClr val="tx1"/>
                </a:solidFill>
                <a:effectLst/>
                <a:uLnTx/>
                <a:uFillTx/>
                <a:latin typeface="CircularXX TT"/>
                <a:cs typeface="Circular Pro Book"/>
              </a:rPr>
              <a:t>Projects»</a:t>
            </a:r>
          </a:p>
        </p:txBody>
      </p:sp>
    </p:spTree>
    <p:extLst>
      <p:ext uri="{BB962C8B-B14F-4D97-AF65-F5344CB8AC3E}">
        <p14:creationId xmlns:p14="http://schemas.microsoft.com/office/powerpoint/2010/main" val="176528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30E93AB8-6AE3-407E-B084-B6794016E0FE}"/>
              </a:ext>
            </a:extLst>
          </p:cNvPr>
          <p:cNvSpPr>
            <a:spLocks noGrp="1"/>
          </p:cNvSpPr>
          <p:nvPr>
            <p:ph type="body" sz="quarter" idx="14"/>
          </p:nvPr>
        </p:nvSpPr>
        <p:spPr/>
        <p:txBody>
          <a:bodyPr/>
          <a:lstStyle/>
          <a:p>
            <a:r>
              <a:rPr lang="en-GB" dirty="0"/>
              <a:t>Basic principle</a:t>
            </a:r>
          </a:p>
          <a:p>
            <a:endParaRPr lang="de-CH" dirty="0"/>
          </a:p>
        </p:txBody>
      </p:sp>
      <p:sp>
        <p:nvSpPr>
          <p:cNvPr id="470018" name="Rectangle 2"/>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a:tailEnd/>
              </a14:hiddenLine>
            </a:ext>
          </a:extLst>
        </p:spPr>
        <p:txBody>
          <a:bodyPr/>
          <a:lstStyle/>
          <a:p>
            <a:pPr defTabSz="674359">
              <a:defRPr/>
            </a:pPr>
            <a:r>
              <a:rPr lang="en-GB" dirty="0">
                <a:latin typeface="+mj-lt"/>
              </a:rPr>
              <a:t>About the cadastre</a:t>
            </a:r>
          </a:p>
        </p:txBody>
      </p:sp>
      <p:sp>
        <p:nvSpPr>
          <p:cNvPr id="2" name="Untertitel 1">
            <a:extLst>
              <a:ext uri="{FF2B5EF4-FFF2-40B4-BE49-F238E27FC236}">
                <a16:creationId xmlns:a16="http://schemas.microsoft.com/office/drawing/2014/main" id="{55E7A86E-6E53-4361-9306-039F900BF366}"/>
              </a:ext>
            </a:extLst>
          </p:cNvPr>
          <p:cNvSpPr>
            <a:spLocks noGrp="1"/>
          </p:cNvSpPr>
          <p:nvPr>
            <p:ph sz="quarter" idx="16"/>
          </p:nvPr>
        </p:nvSpPr>
        <p:spPr/>
        <p:txBody>
          <a:bodyPr/>
          <a:lstStyle/>
          <a:p>
            <a:pPr defTabSz="898307">
              <a:spcBef>
                <a:spcPct val="20000"/>
              </a:spcBef>
              <a:spcAft>
                <a:spcPct val="20000"/>
              </a:spcAft>
              <a:buClr>
                <a:srgbClr val="FF0000"/>
              </a:buClr>
              <a:buFontTx/>
              <a:buChar char="•"/>
            </a:pPr>
            <a:r>
              <a:rPr lang="en-GB" altLang="de-DE" sz="1400" b="1" dirty="0">
                <a:solidFill>
                  <a:srgbClr val="FF0000"/>
                </a:solidFill>
              </a:rPr>
              <a:t>No landownership without registration </a:t>
            </a:r>
            <a:r>
              <a:rPr lang="en-GB" altLang="de-DE" sz="1100" dirty="0">
                <a:solidFill>
                  <a:schemeClr val="tx1"/>
                </a:solidFill>
              </a:rPr>
              <a:t>(art. 656)</a:t>
            </a:r>
          </a:p>
          <a:p>
            <a:pPr defTabSz="898307">
              <a:spcBef>
                <a:spcPct val="20000"/>
              </a:spcBef>
              <a:spcAft>
                <a:spcPct val="20000"/>
              </a:spcAft>
              <a:buClr>
                <a:srgbClr val="FF0000"/>
              </a:buClr>
              <a:buFontTx/>
              <a:buChar char="•"/>
            </a:pPr>
            <a:r>
              <a:rPr lang="en-GB" altLang="de-DE" sz="1400" b="1" dirty="0">
                <a:solidFill>
                  <a:srgbClr val="FF0000"/>
                </a:solidFill>
              </a:rPr>
              <a:t>No registration without surveying </a:t>
            </a:r>
            <a:r>
              <a:rPr lang="en-GB" altLang="de-DE" sz="1100" dirty="0">
                <a:solidFill>
                  <a:schemeClr val="tx1"/>
                </a:solidFill>
              </a:rPr>
              <a:t>(art. 950)</a:t>
            </a:r>
          </a:p>
          <a:p>
            <a:pPr defTabSz="898307">
              <a:spcBef>
                <a:spcPct val="20000"/>
              </a:spcBef>
              <a:spcAft>
                <a:spcPct val="20000"/>
              </a:spcAft>
              <a:buClr>
                <a:srgbClr val="FF0000"/>
              </a:buClr>
              <a:buFontTx/>
              <a:buChar char="•"/>
            </a:pPr>
            <a:r>
              <a:rPr lang="en-GB" altLang="de-DE" sz="1400" b="1" dirty="0">
                <a:solidFill>
                  <a:srgbClr val="FF0000"/>
                </a:solidFill>
              </a:rPr>
              <a:t>No surveying without boundary definition </a:t>
            </a:r>
            <a:r>
              <a:rPr lang="en-GB" altLang="de-DE" sz="1100" dirty="0">
                <a:solidFill>
                  <a:schemeClr val="tx1"/>
                </a:solidFill>
              </a:rPr>
              <a:t>(art. 669)</a:t>
            </a:r>
          </a:p>
          <a:p>
            <a:pPr defTabSz="898307">
              <a:spcBef>
                <a:spcPct val="20000"/>
              </a:spcBef>
              <a:spcAft>
                <a:spcPct val="20000"/>
              </a:spcAft>
              <a:buClr>
                <a:srgbClr val="FF0000"/>
              </a:buClr>
              <a:buFontTx/>
              <a:buChar char="•"/>
            </a:pPr>
            <a:endParaRPr lang="en-GB" altLang="de-DE" sz="1100" dirty="0">
              <a:solidFill>
                <a:schemeClr val="tx1"/>
              </a:solidFill>
            </a:endParaRPr>
          </a:p>
          <a:p>
            <a:pPr defTabSz="898307">
              <a:spcBef>
                <a:spcPct val="20000"/>
              </a:spcBef>
              <a:spcAft>
                <a:spcPct val="20000"/>
              </a:spcAft>
              <a:buClr>
                <a:srgbClr val="FF0000"/>
              </a:buClr>
              <a:buFont typeface="Wingdings" pitchFamily="2" charset="2"/>
              <a:buChar char="Ø"/>
            </a:pPr>
            <a:r>
              <a:rPr lang="en-GB" altLang="de-DE" sz="1400" b="1" dirty="0">
                <a:solidFill>
                  <a:schemeClr val="tx1"/>
                </a:solidFill>
              </a:rPr>
              <a:t>Title registration system</a:t>
            </a:r>
          </a:p>
          <a:p>
            <a:pPr defTabSz="898307">
              <a:spcBef>
                <a:spcPct val="20000"/>
              </a:spcBef>
              <a:spcAft>
                <a:spcPct val="20000"/>
              </a:spcAft>
              <a:buClr>
                <a:srgbClr val="FF0000"/>
              </a:buClr>
              <a:buFont typeface="Wingdings" pitchFamily="2" charset="2"/>
              <a:buChar char="Ø"/>
            </a:pPr>
            <a:r>
              <a:rPr lang="en-GB" altLang="de-DE" sz="1400" b="1" dirty="0">
                <a:solidFill>
                  <a:schemeClr val="tx1"/>
                </a:solidFill>
              </a:rPr>
              <a:t>Title guaranteed by the government</a:t>
            </a:r>
          </a:p>
          <a:p>
            <a:endParaRPr lang="de-CH" sz="1375" dirty="0"/>
          </a:p>
          <a:p>
            <a:r>
              <a:rPr lang="de-CH" sz="1375" dirty="0"/>
              <a:t>See </a:t>
            </a:r>
            <a:r>
              <a:rPr lang="de-CH" sz="1375" dirty="0" err="1"/>
              <a:t>brochure</a:t>
            </a:r>
            <a:r>
              <a:rPr lang="de-CH" sz="1375" dirty="0"/>
              <a:t> «The Swiss </a:t>
            </a:r>
            <a:r>
              <a:rPr lang="de-CH" sz="1375" dirty="0" err="1"/>
              <a:t>Cadastral</a:t>
            </a:r>
            <a:r>
              <a:rPr lang="de-CH" sz="1375" dirty="0"/>
              <a:t> System: a </a:t>
            </a:r>
            <a:r>
              <a:rPr lang="de-CH" sz="1375" dirty="0" err="1"/>
              <a:t>basis</a:t>
            </a:r>
            <a:r>
              <a:rPr lang="de-CH" sz="1375" dirty="0"/>
              <a:t> </a:t>
            </a:r>
            <a:r>
              <a:rPr lang="de-CH" sz="1375" dirty="0" err="1"/>
              <a:t>for</a:t>
            </a:r>
            <a:r>
              <a:rPr lang="de-CH" sz="1375" dirty="0"/>
              <a:t> </a:t>
            </a:r>
            <a:r>
              <a:rPr lang="de-CH" sz="1375" dirty="0" err="1"/>
              <a:t>security</a:t>
            </a:r>
            <a:r>
              <a:rPr lang="de-CH" sz="1375" dirty="0"/>
              <a:t> and </a:t>
            </a:r>
            <a:r>
              <a:rPr lang="de-CH" sz="1375" dirty="0" err="1"/>
              <a:t>prosperity</a:t>
            </a:r>
            <a:r>
              <a:rPr lang="de-CH" sz="1375" dirty="0"/>
              <a:t>»: </a:t>
            </a:r>
            <a:r>
              <a:rPr lang="de-CH" sz="1375" dirty="0">
                <a:hlinkClick r:id="rId3"/>
              </a:rPr>
              <a:t>https://www.swisstopo.admin.ch/en/swiss-cadastral-surveying</a:t>
            </a:r>
            <a:r>
              <a:rPr lang="de-CH" sz="1375" dirty="0"/>
              <a:t> </a:t>
            </a:r>
          </a:p>
        </p:txBody>
      </p:sp>
    </p:spTree>
    <p:extLst>
      <p:ext uri="{BB962C8B-B14F-4D97-AF65-F5344CB8AC3E}">
        <p14:creationId xmlns:p14="http://schemas.microsoft.com/office/powerpoint/2010/main" val="121620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EF42C723-6DC0-9773-EAEF-7AF1849E53C0}"/>
              </a:ext>
            </a:extLst>
          </p:cNvPr>
          <p:cNvSpPr>
            <a:spLocks noGrp="1"/>
          </p:cNvSpPr>
          <p:nvPr>
            <p:ph type="body" sz="quarter" idx="14"/>
          </p:nvPr>
        </p:nvSpPr>
        <p:spPr/>
        <p:txBody>
          <a:bodyPr/>
          <a:lstStyle/>
          <a:p>
            <a:r>
              <a:rPr lang="es-ES_tradnl"/>
              <a:t>Organización: Niveles y tareas</a:t>
            </a:r>
          </a:p>
        </p:txBody>
      </p:sp>
      <p:sp>
        <p:nvSpPr>
          <p:cNvPr id="7" name="Titel 6">
            <a:extLst>
              <a:ext uri="{FF2B5EF4-FFF2-40B4-BE49-F238E27FC236}">
                <a16:creationId xmlns:a16="http://schemas.microsoft.com/office/drawing/2014/main" id="{865E6588-320C-084C-5568-F729A8AA4F5F}"/>
              </a:ext>
            </a:extLst>
          </p:cNvPr>
          <p:cNvSpPr>
            <a:spLocks noGrp="1"/>
          </p:cNvSpPr>
          <p:nvPr>
            <p:ph type="title"/>
          </p:nvPr>
        </p:nvSpPr>
        <p:spPr/>
        <p:txBody>
          <a:bodyPr/>
          <a:lstStyle/>
          <a:p>
            <a:r>
              <a:rPr lang="es-ES_tradnl" dirty="0" err="1"/>
              <a:t>Geomensura</a:t>
            </a:r>
            <a:r>
              <a:rPr lang="es-ES_tradnl" dirty="0"/>
              <a:t> catastral</a:t>
            </a:r>
          </a:p>
        </p:txBody>
      </p:sp>
      <p:grpSp>
        <p:nvGrpSpPr>
          <p:cNvPr id="10" name="Gruppieren 9">
            <a:extLst>
              <a:ext uri="{FF2B5EF4-FFF2-40B4-BE49-F238E27FC236}">
                <a16:creationId xmlns:a16="http://schemas.microsoft.com/office/drawing/2014/main" id="{FAF54510-8F3C-2071-37EC-F7FF0E6EE188}"/>
              </a:ext>
            </a:extLst>
          </p:cNvPr>
          <p:cNvGrpSpPr/>
          <p:nvPr/>
        </p:nvGrpSpPr>
        <p:grpSpPr>
          <a:xfrm>
            <a:off x="371475" y="1153239"/>
            <a:ext cx="8617135" cy="3958620"/>
            <a:chOff x="438150" y="1038225"/>
            <a:chExt cx="8617135" cy="4984425"/>
          </a:xfrm>
        </p:grpSpPr>
        <p:sp>
          <p:nvSpPr>
            <p:cNvPr id="11" name="AutoShape 3">
              <a:extLst>
                <a:ext uri="{FF2B5EF4-FFF2-40B4-BE49-F238E27FC236}">
                  <a16:creationId xmlns:a16="http://schemas.microsoft.com/office/drawing/2014/main" id="{2C686DA1-12DD-0A14-B588-6861A994C4EC}"/>
                </a:ext>
              </a:extLst>
            </p:cNvPr>
            <p:cNvSpPr>
              <a:spLocks noChangeArrowheads="1"/>
            </p:cNvSpPr>
            <p:nvPr/>
          </p:nvSpPr>
          <p:spPr bwMode="auto">
            <a:xfrm>
              <a:off x="2124075" y="1038225"/>
              <a:ext cx="5678488" cy="4951413"/>
            </a:xfrm>
            <a:prstGeom prst="flowChartExtract">
              <a:avLst/>
            </a:prstGeom>
            <a:solidFill>
              <a:srgbClr val="FFCCCC"/>
            </a:solidFill>
            <a:ln w="9525">
              <a:solidFill>
                <a:srgbClr val="FFD5D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endParaRPr lang="es-ES_tradnl" altLang="de-DE"/>
            </a:p>
          </p:txBody>
        </p:sp>
        <p:sp>
          <p:nvSpPr>
            <p:cNvPr id="12" name="Rectangle 4">
              <a:extLst>
                <a:ext uri="{FF2B5EF4-FFF2-40B4-BE49-F238E27FC236}">
                  <a16:creationId xmlns:a16="http://schemas.microsoft.com/office/drawing/2014/main" id="{8598F9FE-8F78-F081-7734-983F0680153E}"/>
                </a:ext>
              </a:extLst>
            </p:cNvPr>
            <p:cNvSpPr>
              <a:spLocks noChangeArrowheads="1"/>
            </p:cNvSpPr>
            <p:nvPr/>
          </p:nvSpPr>
          <p:spPr bwMode="auto">
            <a:xfrm>
              <a:off x="4151299" y="1079501"/>
              <a:ext cx="1644683" cy="461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63DE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pPr algn="ctr" defTabSz="914400">
                <a:lnSpc>
                  <a:spcPct val="100000"/>
                </a:lnSpc>
                <a:buClrTx/>
                <a:buSzTx/>
                <a:buFontTx/>
                <a:buNone/>
              </a:pPr>
              <a:r>
                <a:rPr lang="es-ES_tradnl" altLang="de-DE" sz="1800" b="1" i="1">
                  <a:solidFill>
                    <a:srgbClr val="000000"/>
                  </a:solidFill>
                </a:rPr>
                <a:t>Organización</a:t>
              </a:r>
            </a:p>
          </p:txBody>
        </p:sp>
        <p:sp>
          <p:nvSpPr>
            <p:cNvPr id="13" name="Rectangle 5">
              <a:extLst>
                <a:ext uri="{FF2B5EF4-FFF2-40B4-BE49-F238E27FC236}">
                  <a16:creationId xmlns:a16="http://schemas.microsoft.com/office/drawing/2014/main" id="{EB2D4205-C068-679E-4519-6F195498F3C1}"/>
                </a:ext>
              </a:extLst>
            </p:cNvPr>
            <p:cNvSpPr>
              <a:spLocks noChangeArrowheads="1"/>
            </p:cNvSpPr>
            <p:nvPr/>
          </p:nvSpPr>
          <p:spPr bwMode="auto">
            <a:xfrm>
              <a:off x="438150" y="1905000"/>
              <a:ext cx="1798570" cy="461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63DE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pPr defTabSz="914400">
                <a:lnSpc>
                  <a:spcPct val="100000"/>
                </a:lnSpc>
                <a:buClrTx/>
                <a:buSzTx/>
                <a:buFontTx/>
                <a:buNone/>
              </a:pPr>
              <a:r>
                <a:rPr lang="es-ES_tradnl" altLang="de-DE" sz="1800" b="1">
                  <a:solidFill>
                    <a:schemeClr val="tx1"/>
                  </a:solidFill>
                </a:rPr>
                <a:t>Confederación</a:t>
              </a:r>
            </a:p>
          </p:txBody>
        </p:sp>
        <p:sp>
          <p:nvSpPr>
            <p:cNvPr id="14" name="Rectangle 6">
              <a:extLst>
                <a:ext uri="{FF2B5EF4-FFF2-40B4-BE49-F238E27FC236}">
                  <a16:creationId xmlns:a16="http://schemas.microsoft.com/office/drawing/2014/main" id="{717F8DA7-0B7D-5DA2-E09D-0A90D0E27077}"/>
                </a:ext>
              </a:extLst>
            </p:cNvPr>
            <p:cNvSpPr>
              <a:spLocks noChangeArrowheads="1"/>
            </p:cNvSpPr>
            <p:nvPr/>
          </p:nvSpPr>
          <p:spPr bwMode="auto">
            <a:xfrm>
              <a:off x="438150" y="3138489"/>
              <a:ext cx="977833" cy="461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63DE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pPr defTabSz="914400">
                <a:lnSpc>
                  <a:spcPct val="100000"/>
                </a:lnSpc>
                <a:buClrTx/>
                <a:buSzTx/>
                <a:buFontTx/>
                <a:buNone/>
              </a:pPr>
              <a:r>
                <a:rPr lang="es-ES_tradnl" altLang="de-DE" sz="1800" b="1">
                  <a:solidFill>
                    <a:schemeClr val="tx1"/>
                  </a:solidFill>
                </a:rPr>
                <a:t>Canton</a:t>
              </a:r>
            </a:p>
          </p:txBody>
        </p:sp>
        <p:sp>
          <p:nvSpPr>
            <p:cNvPr id="15" name="Rectangle 7">
              <a:extLst>
                <a:ext uri="{FF2B5EF4-FFF2-40B4-BE49-F238E27FC236}">
                  <a16:creationId xmlns:a16="http://schemas.microsoft.com/office/drawing/2014/main" id="{653437B0-A524-DFB2-1873-5404CBD7E4F1}"/>
                </a:ext>
              </a:extLst>
            </p:cNvPr>
            <p:cNvSpPr>
              <a:spLocks noChangeArrowheads="1"/>
            </p:cNvSpPr>
            <p:nvPr/>
          </p:nvSpPr>
          <p:spPr bwMode="auto">
            <a:xfrm>
              <a:off x="453650" y="1052514"/>
              <a:ext cx="734176" cy="461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063DE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pPr algn="ctr" defTabSz="914400">
                <a:lnSpc>
                  <a:spcPct val="100000"/>
                </a:lnSpc>
                <a:buClrTx/>
                <a:buSzTx/>
                <a:buFontTx/>
                <a:buNone/>
              </a:pPr>
              <a:r>
                <a:rPr lang="es-ES_tradnl" altLang="de-DE" sz="1800" b="1" i="1">
                  <a:solidFill>
                    <a:srgbClr val="000000"/>
                  </a:solidFill>
                </a:rPr>
                <a:t>Nivel</a:t>
              </a:r>
            </a:p>
          </p:txBody>
        </p:sp>
        <p:sp>
          <p:nvSpPr>
            <p:cNvPr id="16" name="Rectangle 8">
              <a:extLst>
                <a:ext uri="{FF2B5EF4-FFF2-40B4-BE49-F238E27FC236}">
                  <a16:creationId xmlns:a16="http://schemas.microsoft.com/office/drawing/2014/main" id="{070752A0-D4B5-4EE4-2BE0-AEE04928F5BA}"/>
                </a:ext>
              </a:extLst>
            </p:cNvPr>
            <p:cNvSpPr>
              <a:spLocks noChangeArrowheads="1"/>
            </p:cNvSpPr>
            <p:nvPr/>
          </p:nvSpPr>
          <p:spPr bwMode="auto">
            <a:xfrm>
              <a:off x="5329238" y="2065338"/>
              <a:ext cx="246863" cy="461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63DE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pPr defTabSz="914400">
                <a:lnSpc>
                  <a:spcPct val="100000"/>
                </a:lnSpc>
                <a:buClrTx/>
                <a:buSzTx/>
                <a:buFontTx/>
                <a:buNone/>
              </a:pPr>
              <a:r>
                <a:rPr lang="es-ES_tradnl" altLang="de-DE" sz="1800">
                  <a:solidFill>
                    <a:srgbClr val="000000"/>
                  </a:solidFill>
                </a:rPr>
                <a:t> </a:t>
              </a:r>
            </a:p>
          </p:txBody>
        </p:sp>
        <p:sp>
          <p:nvSpPr>
            <p:cNvPr id="17" name="Line 9">
              <a:extLst>
                <a:ext uri="{FF2B5EF4-FFF2-40B4-BE49-F238E27FC236}">
                  <a16:creationId xmlns:a16="http://schemas.microsoft.com/office/drawing/2014/main" id="{F63A45BD-B48E-1CA3-6DF1-65B04AC99BBF}"/>
                </a:ext>
              </a:extLst>
            </p:cNvPr>
            <p:cNvSpPr>
              <a:spLocks noChangeShapeType="1"/>
            </p:cNvSpPr>
            <p:nvPr/>
          </p:nvSpPr>
          <p:spPr bwMode="auto">
            <a:xfrm>
              <a:off x="500063" y="4608513"/>
              <a:ext cx="84248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
          <p:nvSpPr>
            <p:cNvPr id="18" name="Rectangle 10">
              <a:extLst>
                <a:ext uri="{FF2B5EF4-FFF2-40B4-BE49-F238E27FC236}">
                  <a16:creationId xmlns:a16="http://schemas.microsoft.com/office/drawing/2014/main" id="{858FC01C-672B-3AF5-D9D4-4EACA729B5DF}"/>
                </a:ext>
              </a:extLst>
            </p:cNvPr>
            <p:cNvSpPr>
              <a:spLocks noChangeArrowheads="1"/>
            </p:cNvSpPr>
            <p:nvPr/>
          </p:nvSpPr>
          <p:spPr bwMode="auto">
            <a:xfrm>
              <a:off x="438150" y="5029200"/>
              <a:ext cx="1721626" cy="461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63DE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pPr defTabSz="914400">
                <a:lnSpc>
                  <a:spcPct val="100000"/>
                </a:lnSpc>
                <a:buClrTx/>
                <a:buSzTx/>
                <a:buFontTx/>
                <a:buNone/>
              </a:pPr>
              <a:r>
                <a:rPr lang="es-ES_tradnl" altLang="de-DE" sz="1800" b="1">
                  <a:solidFill>
                    <a:schemeClr val="tx1"/>
                  </a:solidFill>
                </a:rPr>
                <a:t>Municipalidad</a:t>
              </a:r>
            </a:p>
          </p:txBody>
        </p:sp>
        <p:sp>
          <p:nvSpPr>
            <p:cNvPr id="19" name="Rectangle 25">
              <a:extLst>
                <a:ext uri="{FF2B5EF4-FFF2-40B4-BE49-F238E27FC236}">
                  <a16:creationId xmlns:a16="http://schemas.microsoft.com/office/drawing/2014/main" id="{6BEC3F96-5B97-0B39-D1A9-C6E76F120D42}"/>
                </a:ext>
              </a:extLst>
            </p:cNvPr>
            <p:cNvSpPr>
              <a:spLocks noChangeArrowheads="1"/>
            </p:cNvSpPr>
            <p:nvPr/>
          </p:nvSpPr>
          <p:spPr bwMode="auto">
            <a:xfrm>
              <a:off x="6134100" y="5638348"/>
              <a:ext cx="1609416" cy="384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63DE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pPr defTabSz="914400">
                <a:lnSpc>
                  <a:spcPct val="100000"/>
                </a:lnSpc>
                <a:buClrTx/>
                <a:buSzTx/>
                <a:buFontTx/>
                <a:buNone/>
              </a:pPr>
              <a:r>
                <a:rPr lang="es-ES_tradnl" altLang="de-DE" sz="1400">
                  <a:solidFill>
                    <a:schemeClr val="tx1"/>
                  </a:solidFill>
                </a:rPr>
                <a:t>~2700 empleados</a:t>
              </a:r>
            </a:p>
          </p:txBody>
        </p:sp>
        <p:sp>
          <p:nvSpPr>
            <p:cNvPr id="20" name="Rectangle 26">
              <a:extLst>
                <a:ext uri="{FF2B5EF4-FFF2-40B4-BE49-F238E27FC236}">
                  <a16:creationId xmlns:a16="http://schemas.microsoft.com/office/drawing/2014/main" id="{20215B74-DB83-E863-3295-0C4E39D99A22}"/>
                </a:ext>
              </a:extLst>
            </p:cNvPr>
            <p:cNvSpPr>
              <a:spLocks noChangeArrowheads="1"/>
            </p:cNvSpPr>
            <p:nvPr/>
          </p:nvSpPr>
          <p:spPr bwMode="auto">
            <a:xfrm>
              <a:off x="7426325" y="4933950"/>
              <a:ext cx="1584325" cy="810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63DE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pPr algn="r" defTabSz="914400">
                <a:lnSpc>
                  <a:spcPct val="100000"/>
                </a:lnSpc>
                <a:buClrTx/>
                <a:buSzTx/>
                <a:buFontTx/>
                <a:buNone/>
              </a:pPr>
              <a:r>
                <a:rPr lang="es-ES_tradnl" altLang="de-DE" sz="1800" b="1">
                  <a:solidFill>
                    <a:srgbClr val="CC0066"/>
                  </a:solidFill>
                </a:rPr>
                <a:t>Implemen-tation</a:t>
              </a:r>
            </a:p>
          </p:txBody>
        </p:sp>
        <p:grpSp>
          <p:nvGrpSpPr>
            <p:cNvPr id="21" name="Group 27">
              <a:extLst>
                <a:ext uri="{FF2B5EF4-FFF2-40B4-BE49-F238E27FC236}">
                  <a16:creationId xmlns:a16="http://schemas.microsoft.com/office/drawing/2014/main" id="{FA53D528-BB4F-6C09-4634-AA7596ACA2B9}"/>
                </a:ext>
              </a:extLst>
            </p:cNvPr>
            <p:cNvGrpSpPr>
              <a:grpSpLocks/>
            </p:cNvGrpSpPr>
            <p:nvPr/>
          </p:nvGrpSpPr>
          <p:grpSpPr bwMode="auto">
            <a:xfrm>
              <a:off x="3487738" y="2827339"/>
              <a:ext cx="5522913" cy="1762125"/>
              <a:chOff x="2197" y="1781"/>
              <a:chExt cx="3479" cy="1110"/>
            </a:xfrm>
          </p:grpSpPr>
          <p:sp>
            <p:nvSpPr>
              <p:cNvPr id="49" name="Rectangle 28">
                <a:extLst>
                  <a:ext uri="{FF2B5EF4-FFF2-40B4-BE49-F238E27FC236}">
                    <a16:creationId xmlns:a16="http://schemas.microsoft.com/office/drawing/2014/main" id="{80016CE9-CCED-03B7-B8D5-04CADD4BFFB0}"/>
                  </a:ext>
                </a:extLst>
              </p:cNvPr>
              <p:cNvSpPr>
                <a:spLocks noChangeArrowheads="1"/>
              </p:cNvSpPr>
              <p:nvPr/>
            </p:nvSpPr>
            <p:spPr bwMode="auto">
              <a:xfrm>
                <a:off x="2197" y="2526"/>
                <a:ext cx="368" cy="272"/>
              </a:xfrm>
              <a:prstGeom prst="rect">
                <a:avLst/>
              </a:prstGeom>
              <a:solidFill>
                <a:srgbClr val="43C182"/>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endParaRPr lang="es-ES_tradnl" altLang="de-DE"/>
              </a:p>
            </p:txBody>
          </p:sp>
          <p:sp>
            <p:nvSpPr>
              <p:cNvPr id="50" name="Rectangle 29">
                <a:extLst>
                  <a:ext uri="{FF2B5EF4-FFF2-40B4-BE49-F238E27FC236}">
                    <a16:creationId xmlns:a16="http://schemas.microsoft.com/office/drawing/2014/main" id="{3685EB4C-AA06-D9F4-BB55-6DC10E3A9EA0}"/>
                  </a:ext>
                </a:extLst>
              </p:cNvPr>
              <p:cNvSpPr>
                <a:spLocks noChangeArrowheads="1"/>
              </p:cNvSpPr>
              <p:nvPr/>
            </p:nvSpPr>
            <p:spPr bwMode="auto">
              <a:xfrm>
                <a:off x="2377" y="2066"/>
                <a:ext cx="368" cy="272"/>
              </a:xfrm>
              <a:prstGeom prst="rect">
                <a:avLst/>
              </a:prstGeom>
              <a:solidFill>
                <a:srgbClr val="43C182"/>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endParaRPr lang="es-ES_tradnl" altLang="de-DE"/>
              </a:p>
            </p:txBody>
          </p:sp>
          <p:sp>
            <p:nvSpPr>
              <p:cNvPr id="51" name="Rectangle 30">
                <a:extLst>
                  <a:ext uri="{FF2B5EF4-FFF2-40B4-BE49-F238E27FC236}">
                    <a16:creationId xmlns:a16="http://schemas.microsoft.com/office/drawing/2014/main" id="{FC50E346-EC9D-5829-B334-62846B5D7880}"/>
                  </a:ext>
                </a:extLst>
              </p:cNvPr>
              <p:cNvSpPr>
                <a:spLocks noChangeArrowheads="1"/>
              </p:cNvSpPr>
              <p:nvPr/>
            </p:nvSpPr>
            <p:spPr bwMode="auto">
              <a:xfrm>
                <a:off x="3733" y="2326"/>
                <a:ext cx="368" cy="272"/>
              </a:xfrm>
              <a:prstGeom prst="rect">
                <a:avLst/>
              </a:prstGeom>
              <a:solidFill>
                <a:srgbClr val="43C182"/>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endParaRPr lang="es-ES_tradnl" altLang="de-DE"/>
              </a:p>
            </p:txBody>
          </p:sp>
          <p:sp>
            <p:nvSpPr>
              <p:cNvPr id="52" name="Rectangle 31">
                <a:extLst>
                  <a:ext uri="{FF2B5EF4-FFF2-40B4-BE49-F238E27FC236}">
                    <a16:creationId xmlns:a16="http://schemas.microsoft.com/office/drawing/2014/main" id="{923942C4-87E7-B3DB-74C8-D466E49A2D17}"/>
                  </a:ext>
                </a:extLst>
              </p:cNvPr>
              <p:cNvSpPr>
                <a:spLocks noChangeArrowheads="1"/>
              </p:cNvSpPr>
              <p:nvPr/>
            </p:nvSpPr>
            <p:spPr bwMode="auto">
              <a:xfrm>
                <a:off x="3305" y="2147"/>
                <a:ext cx="368" cy="272"/>
              </a:xfrm>
              <a:prstGeom prst="rect">
                <a:avLst/>
              </a:prstGeom>
              <a:solidFill>
                <a:srgbClr val="43C182"/>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endParaRPr lang="es-ES_tradnl" altLang="de-DE"/>
              </a:p>
            </p:txBody>
          </p:sp>
          <p:sp>
            <p:nvSpPr>
              <p:cNvPr id="53" name="Rectangle 32">
                <a:extLst>
                  <a:ext uri="{FF2B5EF4-FFF2-40B4-BE49-F238E27FC236}">
                    <a16:creationId xmlns:a16="http://schemas.microsoft.com/office/drawing/2014/main" id="{6FC0BD87-428D-7E6F-299D-348C40E42AD2}"/>
                  </a:ext>
                </a:extLst>
              </p:cNvPr>
              <p:cNvSpPr>
                <a:spLocks noChangeArrowheads="1"/>
              </p:cNvSpPr>
              <p:nvPr/>
            </p:nvSpPr>
            <p:spPr bwMode="auto">
              <a:xfrm>
                <a:off x="2785" y="2513"/>
                <a:ext cx="368" cy="272"/>
              </a:xfrm>
              <a:prstGeom prst="rect">
                <a:avLst/>
              </a:prstGeom>
              <a:solidFill>
                <a:srgbClr val="43C182"/>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endParaRPr lang="es-ES_tradnl" altLang="de-DE"/>
              </a:p>
            </p:txBody>
          </p:sp>
          <p:sp>
            <p:nvSpPr>
              <p:cNvPr id="54" name="Rectangle 33">
                <a:extLst>
                  <a:ext uri="{FF2B5EF4-FFF2-40B4-BE49-F238E27FC236}">
                    <a16:creationId xmlns:a16="http://schemas.microsoft.com/office/drawing/2014/main" id="{92640352-4651-6EF2-2ED3-1B0A31A5DE88}"/>
                  </a:ext>
                </a:extLst>
              </p:cNvPr>
              <p:cNvSpPr>
                <a:spLocks noChangeArrowheads="1"/>
              </p:cNvSpPr>
              <p:nvPr/>
            </p:nvSpPr>
            <p:spPr bwMode="auto">
              <a:xfrm>
                <a:off x="3217" y="2513"/>
                <a:ext cx="368" cy="272"/>
              </a:xfrm>
              <a:prstGeom prst="rect">
                <a:avLst/>
              </a:prstGeom>
              <a:solidFill>
                <a:srgbClr val="43C182"/>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endParaRPr lang="es-ES_tradnl" altLang="de-DE"/>
              </a:p>
            </p:txBody>
          </p:sp>
          <p:sp>
            <p:nvSpPr>
              <p:cNvPr id="55" name="Rectangle 34">
                <a:extLst>
                  <a:ext uri="{FF2B5EF4-FFF2-40B4-BE49-F238E27FC236}">
                    <a16:creationId xmlns:a16="http://schemas.microsoft.com/office/drawing/2014/main" id="{6415BC56-AC93-BCC5-F786-5509B31A0F7E}"/>
                  </a:ext>
                </a:extLst>
              </p:cNvPr>
              <p:cNvSpPr>
                <a:spLocks noChangeArrowheads="1"/>
              </p:cNvSpPr>
              <p:nvPr/>
            </p:nvSpPr>
            <p:spPr bwMode="auto">
              <a:xfrm>
                <a:off x="2357" y="1781"/>
                <a:ext cx="1440"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63DE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pPr algn="ctr" defTabSz="914400">
                  <a:lnSpc>
                    <a:spcPct val="100000"/>
                  </a:lnSpc>
                  <a:buClrTx/>
                  <a:buSzTx/>
                  <a:buFontTx/>
                  <a:buNone/>
                </a:pPr>
                <a:r>
                  <a:rPr lang="es-ES_tradnl" altLang="de-DE" sz="1400" b="1" i="1">
                    <a:solidFill>
                      <a:schemeClr val="tx1"/>
                    </a:solidFill>
                  </a:rPr>
                  <a:t>Oficinas cantonales de geomensura</a:t>
                </a:r>
              </a:p>
            </p:txBody>
          </p:sp>
          <p:sp>
            <p:nvSpPr>
              <p:cNvPr id="56" name="Rectangle 35">
                <a:extLst>
                  <a:ext uri="{FF2B5EF4-FFF2-40B4-BE49-F238E27FC236}">
                    <a16:creationId xmlns:a16="http://schemas.microsoft.com/office/drawing/2014/main" id="{EDD8C436-F429-7596-5A0F-C95EE38B4520}"/>
                  </a:ext>
                </a:extLst>
              </p:cNvPr>
              <p:cNvSpPr>
                <a:spLocks noChangeArrowheads="1"/>
              </p:cNvSpPr>
              <p:nvPr/>
            </p:nvSpPr>
            <p:spPr bwMode="auto">
              <a:xfrm>
                <a:off x="3594" y="2649"/>
                <a:ext cx="951"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63DE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pPr defTabSz="914400">
                  <a:lnSpc>
                    <a:spcPct val="100000"/>
                  </a:lnSpc>
                  <a:buClrTx/>
                  <a:buSzTx/>
                  <a:buFontTx/>
                  <a:buNone/>
                </a:pPr>
                <a:r>
                  <a:rPr lang="es-ES_tradnl" altLang="de-DE" sz="1400">
                    <a:solidFill>
                      <a:schemeClr val="tx1"/>
                    </a:solidFill>
                  </a:rPr>
                  <a:t>~300 empleados</a:t>
                </a:r>
              </a:p>
            </p:txBody>
          </p:sp>
          <p:sp>
            <p:nvSpPr>
              <p:cNvPr id="57" name="Rectangle 36">
                <a:extLst>
                  <a:ext uri="{FF2B5EF4-FFF2-40B4-BE49-F238E27FC236}">
                    <a16:creationId xmlns:a16="http://schemas.microsoft.com/office/drawing/2014/main" id="{3609A5A3-7D9A-97BB-C883-761A16C8AFC7}"/>
                  </a:ext>
                </a:extLst>
              </p:cNvPr>
              <p:cNvSpPr>
                <a:spLocks noChangeArrowheads="1"/>
              </p:cNvSpPr>
              <p:nvPr/>
            </p:nvSpPr>
            <p:spPr bwMode="auto">
              <a:xfrm>
                <a:off x="4088" y="2155"/>
                <a:ext cx="1588" cy="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63DE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pPr algn="r" defTabSz="914400">
                  <a:lnSpc>
                    <a:spcPct val="100000"/>
                  </a:lnSpc>
                  <a:buClrTx/>
                  <a:buSzTx/>
                  <a:buFontTx/>
                  <a:buNone/>
                </a:pPr>
                <a:r>
                  <a:rPr lang="es-ES_tradnl" altLang="de-DE" sz="1800" b="1">
                    <a:solidFill>
                      <a:srgbClr val="CC0066"/>
                    </a:solidFill>
                  </a:rPr>
                  <a:t>Gestión operativa, supervisión</a:t>
                </a:r>
              </a:p>
            </p:txBody>
          </p:sp>
        </p:grpSp>
        <p:sp>
          <p:nvSpPr>
            <p:cNvPr id="22" name="Rectangle 37">
              <a:extLst>
                <a:ext uri="{FF2B5EF4-FFF2-40B4-BE49-F238E27FC236}">
                  <a16:creationId xmlns:a16="http://schemas.microsoft.com/office/drawing/2014/main" id="{70D6CDDF-F05C-94FE-F40A-B30868CF03E7}"/>
                </a:ext>
              </a:extLst>
            </p:cNvPr>
            <p:cNvSpPr>
              <a:spLocks noChangeArrowheads="1"/>
            </p:cNvSpPr>
            <p:nvPr/>
          </p:nvSpPr>
          <p:spPr bwMode="auto">
            <a:xfrm>
              <a:off x="8137339" y="1087438"/>
              <a:ext cx="917946" cy="461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063DE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pPr algn="ctr" defTabSz="914400">
                <a:lnSpc>
                  <a:spcPct val="100000"/>
                </a:lnSpc>
                <a:buClrTx/>
                <a:buSzTx/>
                <a:buFontTx/>
                <a:buNone/>
              </a:pPr>
              <a:r>
                <a:rPr lang="es-ES_tradnl" altLang="de-DE" sz="1800" b="1" i="1">
                  <a:solidFill>
                    <a:srgbClr val="000000"/>
                  </a:solidFill>
                </a:rPr>
                <a:t>Tareas</a:t>
              </a:r>
            </a:p>
          </p:txBody>
        </p:sp>
        <p:sp>
          <p:nvSpPr>
            <p:cNvPr id="23" name="Line 38">
              <a:extLst>
                <a:ext uri="{FF2B5EF4-FFF2-40B4-BE49-F238E27FC236}">
                  <a16:creationId xmlns:a16="http://schemas.microsoft.com/office/drawing/2014/main" id="{BB705B58-851A-1AB7-1837-E99166FF183D}"/>
                </a:ext>
              </a:extLst>
            </p:cNvPr>
            <p:cNvSpPr>
              <a:spLocks noChangeShapeType="1"/>
            </p:cNvSpPr>
            <p:nvPr/>
          </p:nvSpPr>
          <p:spPr bwMode="auto">
            <a:xfrm>
              <a:off x="500063" y="2727325"/>
              <a:ext cx="84248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grpSp>
          <p:nvGrpSpPr>
            <p:cNvPr id="24" name="Group 39">
              <a:extLst>
                <a:ext uri="{FF2B5EF4-FFF2-40B4-BE49-F238E27FC236}">
                  <a16:creationId xmlns:a16="http://schemas.microsoft.com/office/drawing/2014/main" id="{043875A5-F28E-DDFF-314C-6E4A3353617A}"/>
                </a:ext>
              </a:extLst>
            </p:cNvPr>
            <p:cNvGrpSpPr>
              <a:grpSpLocks/>
            </p:cNvGrpSpPr>
            <p:nvPr/>
          </p:nvGrpSpPr>
          <p:grpSpPr bwMode="auto">
            <a:xfrm>
              <a:off x="3844925" y="1524000"/>
              <a:ext cx="5165725" cy="1222375"/>
              <a:chOff x="2422" y="960"/>
              <a:chExt cx="3254" cy="770"/>
            </a:xfrm>
          </p:grpSpPr>
          <p:sp>
            <p:nvSpPr>
              <p:cNvPr id="45" name="Rectangle 40">
                <a:extLst>
                  <a:ext uri="{FF2B5EF4-FFF2-40B4-BE49-F238E27FC236}">
                    <a16:creationId xmlns:a16="http://schemas.microsoft.com/office/drawing/2014/main" id="{A4A5F6EF-0AD7-D057-ECC2-30E4EA23E13C}"/>
                  </a:ext>
                </a:extLst>
              </p:cNvPr>
              <p:cNvSpPr>
                <a:spLocks noChangeArrowheads="1"/>
              </p:cNvSpPr>
              <p:nvPr/>
            </p:nvSpPr>
            <p:spPr bwMode="auto">
              <a:xfrm>
                <a:off x="2422" y="960"/>
                <a:ext cx="1389"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63DE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pPr algn="ctr" defTabSz="914400">
                  <a:lnSpc>
                    <a:spcPct val="100000"/>
                  </a:lnSpc>
                  <a:buClrTx/>
                  <a:buSzTx/>
                  <a:buFontTx/>
                  <a:buNone/>
                </a:pPr>
                <a:r>
                  <a:rPr lang="es-ES_tradnl" altLang="de-DE" sz="1400" b="1" i="1">
                    <a:solidFill>
                      <a:schemeClr val="tx1"/>
                    </a:solidFill>
                  </a:rPr>
                  <a:t>Dirección Federal de Geomensura Catastral</a:t>
                </a:r>
              </a:p>
            </p:txBody>
          </p:sp>
          <p:sp>
            <p:nvSpPr>
              <p:cNvPr id="46" name="Rectangle 41">
                <a:extLst>
                  <a:ext uri="{FF2B5EF4-FFF2-40B4-BE49-F238E27FC236}">
                    <a16:creationId xmlns:a16="http://schemas.microsoft.com/office/drawing/2014/main" id="{342C174E-1B8F-BDB9-2214-0DB8C379F6BE}"/>
                  </a:ext>
                </a:extLst>
              </p:cNvPr>
              <p:cNvSpPr>
                <a:spLocks noChangeArrowheads="1"/>
              </p:cNvSpPr>
              <p:nvPr/>
            </p:nvSpPr>
            <p:spPr bwMode="auto">
              <a:xfrm>
                <a:off x="3300" y="1488"/>
                <a:ext cx="889"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63DE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pPr defTabSz="914400">
                  <a:lnSpc>
                    <a:spcPct val="100000"/>
                  </a:lnSpc>
                  <a:buClrTx/>
                  <a:buSzTx/>
                  <a:buFontTx/>
                  <a:buNone/>
                </a:pPr>
                <a:r>
                  <a:rPr lang="es-ES_tradnl" altLang="de-DE" sz="1400">
                    <a:solidFill>
                      <a:schemeClr val="tx1"/>
                    </a:solidFill>
                  </a:rPr>
                  <a:t>~15 empleados</a:t>
                </a:r>
              </a:p>
            </p:txBody>
          </p:sp>
          <p:sp>
            <p:nvSpPr>
              <p:cNvPr id="47" name="Rectangle 42">
                <a:extLst>
                  <a:ext uri="{FF2B5EF4-FFF2-40B4-BE49-F238E27FC236}">
                    <a16:creationId xmlns:a16="http://schemas.microsoft.com/office/drawing/2014/main" id="{F378C888-735A-435C-7B49-13F27BCD9432}"/>
                  </a:ext>
                </a:extLst>
              </p:cNvPr>
              <p:cNvSpPr>
                <a:spLocks noChangeArrowheads="1"/>
              </p:cNvSpPr>
              <p:nvPr/>
            </p:nvSpPr>
            <p:spPr bwMode="auto">
              <a:xfrm>
                <a:off x="4014" y="1075"/>
                <a:ext cx="1662" cy="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63DE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pPr algn="r" defTabSz="914400">
                  <a:lnSpc>
                    <a:spcPct val="100000"/>
                  </a:lnSpc>
                  <a:buClrTx/>
                  <a:buSzTx/>
                  <a:buFontTx/>
                  <a:buNone/>
                </a:pPr>
                <a:r>
                  <a:rPr lang="es-ES_tradnl" altLang="de-DE" sz="1800" b="1">
                    <a:solidFill>
                      <a:srgbClr val="CC0066"/>
                    </a:solidFill>
                  </a:rPr>
                  <a:t>Supervisión, gestión estratégica</a:t>
                </a:r>
              </a:p>
            </p:txBody>
          </p:sp>
          <p:sp>
            <p:nvSpPr>
              <p:cNvPr id="48" name="Rectangle 43">
                <a:extLst>
                  <a:ext uri="{FF2B5EF4-FFF2-40B4-BE49-F238E27FC236}">
                    <a16:creationId xmlns:a16="http://schemas.microsoft.com/office/drawing/2014/main" id="{FA58C3FD-2DAB-ED9A-6E21-957108576B5F}"/>
                  </a:ext>
                </a:extLst>
              </p:cNvPr>
              <p:cNvSpPr>
                <a:spLocks noChangeArrowheads="1"/>
              </p:cNvSpPr>
              <p:nvPr/>
            </p:nvSpPr>
            <p:spPr bwMode="auto">
              <a:xfrm>
                <a:off x="2922" y="1347"/>
                <a:ext cx="401" cy="310"/>
              </a:xfrm>
              <a:prstGeom prst="rect">
                <a:avLst/>
              </a:prstGeom>
              <a:solidFill>
                <a:srgbClr val="43C182"/>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endParaRPr lang="es-ES_tradnl" altLang="de-DE"/>
              </a:p>
            </p:txBody>
          </p:sp>
        </p:grpSp>
        <p:sp>
          <p:nvSpPr>
            <p:cNvPr id="25" name="Line 44">
              <a:extLst>
                <a:ext uri="{FF2B5EF4-FFF2-40B4-BE49-F238E27FC236}">
                  <a16:creationId xmlns:a16="http://schemas.microsoft.com/office/drawing/2014/main" id="{64C86C58-A0D7-BA2D-3867-FBEA37563226}"/>
                </a:ext>
              </a:extLst>
            </p:cNvPr>
            <p:cNvSpPr>
              <a:spLocks noChangeShapeType="1"/>
            </p:cNvSpPr>
            <p:nvPr/>
          </p:nvSpPr>
          <p:spPr bwMode="auto">
            <a:xfrm>
              <a:off x="500063" y="1524000"/>
              <a:ext cx="84248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grpSp>
          <p:nvGrpSpPr>
            <p:cNvPr id="26" name="Group 45">
              <a:extLst>
                <a:ext uri="{FF2B5EF4-FFF2-40B4-BE49-F238E27FC236}">
                  <a16:creationId xmlns:a16="http://schemas.microsoft.com/office/drawing/2014/main" id="{70DB05B3-E14A-FCBE-1A7B-0BFC3D664097}"/>
                </a:ext>
              </a:extLst>
            </p:cNvPr>
            <p:cNvGrpSpPr>
              <a:grpSpLocks/>
            </p:cNvGrpSpPr>
            <p:nvPr/>
          </p:nvGrpSpPr>
          <p:grpSpPr bwMode="auto">
            <a:xfrm>
              <a:off x="1489075" y="4105275"/>
              <a:ext cx="1200150" cy="923925"/>
              <a:chOff x="1152" y="2571"/>
              <a:chExt cx="756" cy="582"/>
            </a:xfrm>
          </p:grpSpPr>
          <p:sp>
            <p:nvSpPr>
              <p:cNvPr id="43" name="AutoShape 46">
                <a:extLst>
                  <a:ext uri="{FF2B5EF4-FFF2-40B4-BE49-F238E27FC236}">
                    <a16:creationId xmlns:a16="http://schemas.microsoft.com/office/drawing/2014/main" id="{CE4F0BFF-1723-5CE6-0125-9E474BA04152}"/>
                  </a:ext>
                </a:extLst>
              </p:cNvPr>
              <p:cNvSpPr>
                <a:spLocks noChangeAspect="1" noChangeArrowheads="1"/>
              </p:cNvSpPr>
              <p:nvPr/>
            </p:nvSpPr>
            <p:spPr bwMode="auto">
              <a:xfrm>
                <a:off x="1329" y="2571"/>
                <a:ext cx="364" cy="582"/>
              </a:xfrm>
              <a:prstGeom prst="upDownArrow">
                <a:avLst>
                  <a:gd name="adj1" fmla="val 50000"/>
                  <a:gd name="adj2" fmla="val 31978"/>
                </a:avLst>
              </a:prstGeom>
              <a:ln>
                <a:headEnd/>
                <a:tailEnd/>
              </a:ln>
            </p:spPr>
            <p:style>
              <a:lnRef idx="2">
                <a:schemeClr val="accent2">
                  <a:shade val="15000"/>
                </a:schemeClr>
              </a:lnRef>
              <a:fillRef idx="1">
                <a:schemeClr val="accent2"/>
              </a:fillRef>
              <a:effectRef idx="0">
                <a:schemeClr val="accent2"/>
              </a:effectRef>
              <a:fontRef idx="minor">
                <a:schemeClr val="lt1"/>
              </a:fontRef>
            </p:style>
            <p:txBody>
              <a:bodyPr wrap="none" anchor="ct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endParaRPr lang="es-ES_tradnl" altLang="de-DE"/>
              </a:p>
            </p:txBody>
          </p:sp>
          <p:sp>
            <p:nvSpPr>
              <p:cNvPr id="44" name="Text Box 47">
                <a:extLst>
                  <a:ext uri="{FF2B5EF4-FFF2-40B4-BE49-F238E27FC236}">
                    <a16:creationId xmlns:a16="http://schemas.microsoft.com/office/drawing/2014/main" id="{CEC4306E-AEF1-9678-9621-D7E3680F1CCD}"/>
                  </a:ext>
                </a:extLst>
              </p:cNvPr>
              <p:cNvSpPr txBox="1">
                <a:spLocks noChangeAspect="1" noChangeArrowheads="1"/>
              </p:cNvSpPr>
              <p:nvPr/>
            </p:nvSpPr>
            <p:spPr bwMode="auto">
              <a:xfrm>
                <a:off x="1152" y="2756"/>
                <a:ext cx="756" cy="26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pPr defTabSz="914400">
                  <a:lnSpc>
                    <a:spcPct val="100000"/>
                  </a:lnSpc>
                  <a:buClrTx/>
                  <a:buSzTx/>
                  <a:buFontTx/>
                  <a:buNone/>
                </a:pPr>
                <a:r>
                  <a:rPr lang="es-ES_tradnl" altLang="de-DE" sz="1600" b="1">
                    <a:solidFill>
                      <a:schemeClr val="tx1"/>
                    </a:solidFill>
                  </a:rPr>
                  <a:t>Contratos</a:t>
                </a:r>
              </a:p>
            </p:txBody>
          </p:sp>
        </p:grpSp>
        <p:grpSp>
          <p:nvGrpSpPr>
            <p:cNvPr id="27" name="Group 48">
              <a:extLst>
                <a:ext uri="{FF2B5EF4-FFF2-40B4-BE49-F238E27FC236}">
                  <a16:creationId xmlns:a16="http://schemas.microsoft.com/office/drawing/2014/main" id="{43E3CD97-2490-5300-E290-844537A5C4AE}"/>
                </a:ext>
              </a:extLst>
            </p:cNvPr>
            <p:cNvGrpSpPr>
              <a:grpSpLocks/>
            </p:cNvGrpSpPr>
            <p:nvPr/>
          </p:nvGrpSpPr>
          <p:grpSpPr bwMode="auto">
            <a:xfrm>
              <a:off x="1371600" y="2276475"/>
              <a:ext cx="1374775" cy="923925"/>
              <a:chOff x="910" y="1434"/>
              <a:chExt cx="866" cy="582"/>
            </a:xfrm>
          </p:grpSpPr>
          <p:sp>
            <p:nvSpPr>
              <p:cNvPr id="41" name="AutoShape 49">
                <a:extLst>
                  <a:ext uri="{FF2B5EF4-FFF2-40B4-BE49-F238E27FC236}">
                    <a16:creationId xmlns:a16="http://schemas.microsoft.com/office/drawing/2014/main" id="{2F36B5F0-FB3E-C115-D194-CD6337561EB9}"/>
                  </a:ext>
                </a:extLst>
              </p:cNvPr>
              <p:cNvSpPr>
                <a:spLocks noChangeAspect="1" noChangeArrowheads="1"/>
              </p:cNvSpPr>
              <p:nvPr/>
            </p:nvSpPr>
            <p:spPr bwMode="auto">
              <a:xfrm>
                <a:off x="1161" y="1434"/>
                <a:ext cx="364" cy="582"/>
              </a:xfrm>
              <a:prstGeom prst="upDownArrow">
                <a:avLst>
                  <a:gd name="adj1" fmla="val 50000"/>
                  <a:gd name="adj2" fmla="val 31978"/>
                </a:avLst>
              </a:prstGeom>
              <a:ln>
                <a:headEnd/>
                <a:tailEnd/>
              </a:ln>
            </p:spPr>
            <p:style>
              <a:lnRef idx="2">
                <a:schemeClr val="accent2">
                  <a:shade val="15000"/>
                </a:schemeClr>
              </a:lnRef>
              <a:fillRef idx="1">
                <a:schemeClr val="accent2"/>
              </a:fillRef>
              <a:effectRef idx="0">
                <a:schemeClr val="accent2"/>
              </a:effectRef>
              <a:fontRef idx="minor">
                <a:schemeClr val="lt1"/>
              </a:fontRef>
            </p:style>
            <p:txBody>
              <a:bodyPr wrap="none" anchor="ct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endParaRPr lang="es-ES_tradnl" altLang="de-DE"/>
              </a:p>
            </p:txBody>
          </p:sp>
          <p:sp>
            <p:nvSpPr>
              <p:cNvPr id="42" name="Text Box 50">
                <a:extLst>
                  <a:ext uri="{FF2B5EF4-FFF2-40B4-BE49-F238E27FC236}">
                    <a16:creationId xmlns:a16="http://schemas.microsoft.com/office/drawing/2014/main" id="{99DC6017-F988-82F7-0E3C-EE5796A7AF19}"/>
                  </a:ext>
                </a:extLst>
              </p:cNvPr>
              <p:cNvSpPr txBox="1">
                <a:spLocks noChangeAspect="1" noChangeArrowheads="1"/>
              </p:cNvSpPr>
              <p:nvPr/>
            </p:nvSpPr>
            <p:spPr bwMode="auto">
              <a:xfrm>
                <a:off x="910" y="1619"/>
                <a:ext cx="866" cy="26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pPr algn="ctr" defTabSz="914400">
                  <a:lnSpc>
                    <a:spcPct val="100000"/>
                  </a:lnSpc>
                  <a:buClrTx/>
                  <a:buSzTx/>
                  <a:buFontTx/>
                  <a:buNone/>
                </a:pPr>
                <a:r>
                  <a:rPr lang="es-ES_tradnl" altLang="de-DE" sz="1600" b="1">
                    <a:solidFill>
                      <a:schemeClr val="tx1"/>
                    </a:solidFill>
                  </a:rPr>
                  <a:t>Acuerdos</a:t>
                </a:r>
              </a:p>
            </p:txBody>
          </p:sp>
        </p:grpSp>
        <p:sp>
          <p:nvSpPr>
            <p:cNvPr id="28" name="Rectangle 53">
              <a:extLst>
                <a:ext uri="{FF2B5EF4-FFF2-40B4-BE49-F238E27FC236}">
                  <a16:creationId xmlns:a16="http://schemas.microsoft.com/office/drawing/2014/main" id="{43EE5169-BE5F-DF2D-780C-CE4CE8EF0894}"/>
                </a:ext>
              </a:extLst>
            </p:cNvPr>
            <p:cNvSpPr>
              <a:spLocks noChangeArrowheads="1"/>
            </p:cNvSpPr>
            <p:nvPr/>
          </p:nvSpPr>
          <p:spPr bwMode="auto">
            <a:xfrm>
              <a:off x="2677917" y="4724401"/>
              <a:ext cx="4472379" cy="733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63DE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pPr algn="ctr" defTabSz="914400">
                <a:lnSpc>
                  <a:spcPct val="100000"/>
                </a:lnSpc>
                <a:buClrTx/>
                <a:buSzTx/>
                <a:buFontTx/>
                <a:buNone/>
              </a:pPr>
              <a:r>
                <a:rPr lang="es-ES_tradnl" altLang="de-DE" sz="1800" b="1" i="1">
                  <a:solidFill>
                    <a:schemeClr val="tx1"/>
                  </a:solidFill>
                </a:rPr>
                <a:t>~270 Oficinas privadas de agrimensura</a:t>
              </a:r>
            </a:p>
            <a:p>
              <a:pPr algn="ctr" defTabSz="914400">
                <a:lnSpc>
                  <a:spcPct val="100000"/>
                </a:lnSpc>
                <a:buClrTx/>
                <a:buSzTx/>
                <a:buFontTx/>
                <a:buNone/>
              </a:pPr>
              <a:r>
                <a:rPr lang="es-ES_tradnl" altLang="de-DE" sz="1400" b="1" i="1">
                  <a:solidFill>
                    <a:schemeClr val="tx1"/>
                  </a:solidFill>
                </a:rPr>
                <a:t>11 Oficinas municipales de geomensura</a:t>
              </a:r>
            </a:p>
          </p:txBody>
        </p:sp>
        <p:sp>
          <p:nvSpPr>
            <p:cNvPr id="29" name="Rectangle 12">
              <a:extLst>
                <a:ext uri="{FF2B5EF4-FFF2-40B4-BE49-F238E27FC236}">
                  <a16:creationId xmlns:a16="http://schemas.microsoft.com/office/drawing/2014/main" id="{E9A0EC70-34FF-8757-6318-CBA0CDC379CC}"/>
                </a:ext>
              </a:extLst>
            </p:cNvPr>
            <p:cNvSpPr>
              <a:spLocks noChangeArrowheads="1"/>
            </p:cNvSpPr>
            <p:nvPr/>
          </p:nvSpPr>
          <p:spPr bwMode="auto">
            <a:xfrm>
              <a:off x="2962275" y="5729288"/>
              <a:ext cx="228600" cy="133350"/>
            </a:xfrm>
            <a:prstGeom prst="rect">
              <a:avLst/>
            </a:prstGeom>
            <a:solidFill>
              <a:srgbClr val="43C182"/>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endParaRPr lang="es-ES_tradnl" altLang="de-DE"/>
            </a:p>
          </p:txBody>
        </p:sp>
        <p:sp>
          <p:nvSpPr>
            <p:cNvPr id="30" name="Rectangle 13">
              <a:extLst>
                <a:ext uri="{FF2B5EF4-FFF2-40B4-BE49-F238E27FC236}">
                  <a16:creationId xmlns:a16="http://schemas.microsoft.com/office/drawing/2014/main" id="{0B202F35-9277-80AE-7C5F-D48B95949544}"/>
                </a:ext>
              </a:extLst>
            </p:cNvPr>
            <p:cNvSpPr>
              <a:spLocks noChangeArrowheads="1"/>
            </p:cNvSpPr>
            <p:nvPr/>
          </p:nvSpPr>
          <p:spPr bwMode="auto">
            <a:xfrm>
              <a:off x="3343275" y="5621338"/>
              <a:ext cx="228600" cy="133350"/>
            </a:xfrm>
            <a:prstGeom prst="rect">
              <a:avLst/>
            </a:prstGeom>
            <a:solidFill>
              <a:srgbClr val="43C182"/>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endParaRPr lang="es-ES_tradnl" altLang="de-DE"/>
            </a:p>
          </p:txBody>
        </p:sp>
        <p:sp>
          <p:nvSpPr>
            <p:cNvPr id="31" name="Rectangle 14">
              <a:extLst>
                <a:ext uri="{FF2B5EF4-FFF2-40B4-BE49-F238E27FC236}">
                  <a16:creationId xmlns:a16="http://schemas.microsoft.com/office/drawing/2014/main" id="{427A3933-E66A-5E02-F7C8-5EECF712077B}"/>
                </a:ext>
              </a:extLst>
            </p:cNvPr>
            <p:cNvSpPr>
              <a:spLocks noChangeArrowheads="1"/>
            </p:cNvSpPr>
            <p:nvPr/>
          </p:nvSpPr>
          <p:spPr bwMode="auto">
            <a:xfrm>
              <a:off x="3571875" y="5405438"/>
              <a:ext cx="228600" cy="133350"/>
            </a:xfrm>
            <a:prstGeom prst="rect">
              <a:avLst/>
            </a:prstGeom>
            <a:solidFill>
              <a:srgbClr val="43C182"/>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endParaRPr lang="es-ES_tradnl" altLang="de-DE"/>
            </a:p>
          </p:txBody>
        </p:sp>
        <p:sp>
          <p:nvSpPr>
            <p:cNvPr id="32" name="Rectangle 15">
              <a:extLst>
                <a:ext uri="{FF2B5EF4-FFF2-40B4-BE49-F238E27FC236}">
                  <a16:creationId xmlns:a16="http://schemas.microsoft.com/office/drawing/2014/main" id="{1F96CCDF-8681-0B15-7C57-A2FB51F1BFA0}"/>
                </a:ext>
              </a:extLst>
            </p:cNvPr>
            <p:cNvSpPr>
              <a:spLocks noChangeArrowheads="1"/>
            </p:cNvSpPr>
            <p:nvPr/>
          </p:nvSpPr>
          <p:spPr bwMode="auto">
            <a:xfrm>
              <a:off x="3800475" y="5621338"/>
              <a:ext cx="228600" cy="215900"/>
            </a:xfrm>
            <a:prstGeom prst="rect">
              <a:avLst/>
            </a:prstGeom>
            <a:solidFill>
              <a:srgbClr val="43C182"/>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endParaRPr lang="es-ES_tradnl" altLang="de-DE"/>
            </a:p>
          </p:txBody>
        </p:sp>
        <p:sp>
          <p:nvSpPr>
            <p:cNvPr id="33" name="Rectangle 16">
              <a:extLst>
                <a:ext uri="{FF2B5EF4-FFF2-40B4-BE49-F238E27FC236}">
                  <a16:creationId xmlns:a16="http://schemas.microsoft.com/office/drawing/2014/main" id="{B065E769-C78C-AE3C-DC6F-7B90D532F571}"/>
                </a:ext>
              </a:extLst>
            </p:cNvPr>
            <p:cNvSpPr>
              <a:spLocks noChangeArrowheads="1"/>
            </p:cNvSpPr>
            <p:nvPr/>
          </p:nvSpPr>
          <p:spPr bwMode="auto">
            <a:xfrm>
              <a:off x="4133056" y="5460035"/>
              <a:ext cx="228600" cy="133350"/>
            </a:xfrm>
            <a:prstGeom prst="rect">
              <a:avLst/>
            </a:prstGeom>
            <a:solidFill>
              <a:srgbClr val="43C182"/>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endParaRPr lang="es-ES_tradnl" altLang="de-DE"/>
            </a:p>
          </p:txBody>
        </p:sp>
        <p:sp>
          <p:nvSpPr>
            <p:cNvPr id="34" name="Rectangle 17">
              <a:extLst>
                <a:ext uri="{FF2B5EF4-FFF2-40B4-BE49-F238E27FC236}">
                  <a16:creationId xmlns:a16="http://schemas.microsoft.com/office/drawing/2014/main" id="{981CAA38-DB01-0C78-6F17-6BD58F1D8F5B}"/>
                </a:ext>
              </a:extLst>
            </p:cNvPr>
            <p:cNvSpPr>
              <a:spLocks noChangeArrowheads="1"/>
            </p:cNvSpPr>
            <p:nvPr/>
          </p:nvSpPr>
          <p:spPr bwMode="auto">
            <a:xfrm>
              <a:off x="4133756" y="5703888"/>
              <a:ext cx="431800" cy="133350"/>
            </a:xfrm>
            <a:prstGeom prst="rect">
              <a:avLst/>
            </a:prstGeom>
            <a:solidFill>
              <a:srgbClr val="43C182"/>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endParaRPr lang="es-ES_tradnl" altLang="de-DE"/>
            </a:p>
          </p:txBody>
        </p:sp>
        <p:sp>
          <p:nvSpPr>
            <p:cNvPr id="35" name="Rectangle 18">
              <a:extLst>
                <a:ext uri="{FF2B5EF4-FFF2-40B4-BE49-F238E27FC236}">
                  <a16:creationId xmlns:a16="http://schemas.microsoft.com/office/drawing/2014/main" id="{A033FF7B-AD9B-23EA-47B7-D7EBA558C1DA}"/>
                </a:ext>
              </a:extLst>
            </p:cNvPr>
            <p:cNvSpPr>
              <a:spLocks noChangeArrowheads="1"/>
            </p:cNvSpPr>
            <p:nvPr/>
          </p:nvSpPr>
          <p:spPr bwMode="auto">
            <a:xfrm>
              <a:off x="6486525" y="5418138"/>
              <a:ext cx="228600" cy="133350"/>
            </a:xfrm>
            <a:prstGeom prst="rect">
              <a:avLst/>
            </a:prstGeom>
            <a:solidFill>
              <a:srgbClr val="43C182"/>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endParaRPr lang="es-ES_tradnl" altLang="de-DE"/>
            </a:p>
          </p:txBody>
        </p:sp>
        <p:sp>
          <p:nvSpPr>
            <p:cNvPr id="36" name="Rectangle 19">
              <a:extLst>
                <a:ext uri="{FF2B5EF4-FFF2-40B4-BE49-F238E27FC236}">
                  <a16:creationId xmlns:a16="http://schemas.microsoft.com/office/drawing/2014/main" id="{369A988F-2558-BF0B-E71F-6BD9AF63CFDB}"/>
                </a:ext>
              </a:extLst>
            </p:cNvPr>
            <p:cNvSpPr>
              <a:spLocks noChangeArrowheads="1"/>
            </p:cNvSpPr>
            <p:nvPr/>
          </p:nvSpPr>
          <p:spPr bwMode="auto">
            <a:xfrm>
              <a:off x="5219700" y="5419550"/>
              <a:ext cx="346075" cy="219075"/>
            </a:xfrm>
            <a:prstGeom prst="rect">
              <a:avLst/>
            </a:prstGeom>
            <a:solidFill>
              <a:srgbClr val="43C182"/>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endParaRPr lang="es-ES_tradnl" altLang="de-DE"/>
            </a:p>
          </p:txBody>
        </p:sp>
        <p:sp>
          <p:nvSpPr>
            <p:cNvPr id="38" name="Rectangle 21">
              <a:extLst>
                <a:ext uri="{FF2B5EF4-FFF2-40B4-BE49-F238E27FC236}">
                  <a16:creationId xmlns:a16="http://schemas.microsoft.com/office/drawing/2014/main" id="{EA25A380-326A-B080-1222-4C7FCEDA01FB}"/>
                </a:ext>
              </a:extLst>
            </p:cNvPr>
            <p:cNvSpPr>
              <a:spLocks noChangeArrowheads="1"/>
            </p:cNvSpPr>
            <p:nvPr/>
          </p:nvSpPr>
          <p:spPr bwMode="auto">
            <a:xfrm>
              <a:off x="5476875" y="5665788"/>
              <a:ext cx="363538" cy="165100"/>
            </a:xfrm>
            <a:prstGeom prst="rect">
              <a:avLst/>
            </a:prstGeom>
            <a:solidFill>
              <a:srgbClr val="43C182"/>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endParaRPr lang="es-ES_tradnl" altLang="de-DE"/>
            </a:p>
          </p:txBody>
        </p:sp>
        <p:sp>
          <p:nvSpPr>
            <p:cNvPr id="39" name="Rectangle 22">
              <a:extLst>
                <a:ext uri="{FF2B5EF4-FFF2-40B4-BE49-F238E27FC236}">
                  <a16:creationId xmlns:a16="http://schemas.microsoft.com/office/drawing/2014/main" id="{39C807DC-7625-D5E3-46A2-E9BBDB961ED8}"/>
                </a:ext>
              </a:extLst>
            </p:cNvPr>
            <p:cNvSpPr>
              <a:spLocks noChangeArrowheads="1"/>
            </p:cNvSpPr>
            <p:nvPr/>
          </p:nvSpPr>
          <p:spPr bwMode="auto">
            <a:xfrm>
              <a:off x="4867275" y="5589588"/>
              <a:ext cx="300038" cy="158750"/>
            </a:xfrm>
            <a:prstGeom prst="rect">
              <a:avLst/>
            </a:prstGeom>
            <a:solidFill>
              <a:srgbClr val="43C182"/>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endParaRPr lang="es-ES_tradnl" altLang="de-DE"/>
            </a:p>
          </p:txBody>
        </p:sp>
        <p:sp>
          <p:nvSpPr>
            <p:cNvPr id="40" name="Rectangle 23">
              <a:extLst>
                <a:ext uri="{FF2B5EF4-FFF2-40B4-BE49-F238E27FC236}">
                  <a16:creationId xmlns:a16="http://schemas.microsoft.com/office/drawing/2014/main" id="{788C0E61-0BBA-3F02-724D-83BC3701BF9E}"/>
                </a:ext>
              </a:extLst>
            </p:cNvPr>
            <p:cNvSpPr>
              <a:spLocks noChangeArrowheads="1"/>
            </p:cNvSpPr>
            <p:nvPr/>
          </p:nvSpPr>
          <p:spPr bwMode="auto">
            <a:xfrm>
              <a:off x="5905500" y="5503863"/>
              <a:ext cx="228600" cy="133350"/>
            </a:xfrm>
            <a:prstGeom prst="rect">
              <a:avLst/>
            </a:prstGeom>
            <a:solidFill>
              <a:srgbClr val="43C182"/>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endParaRPr lang="es-ES_tradnl" altLang="de-DE"/>
            </a:p>
          </p:txBody>
        </p:sp>
      </p:grpSp>
      <p:pic>
        <p:nvPicPr>
          <p:cNvPr id="6" name="Grafik 5" descr="Ein Bild, das Text, Schrift, Design, Typografie enthält.&#10;&#10;Automatisch generierte Beschreibung">
            <a:extLst>
              <a:ext uri="{FF2B5EF4-FFF2-40B4-BE49-F238E27FC236}">
                <a16:creationId xmlns:a16="http://schemas.microsoft.com/office/drawing/2014/main" id="{F12FCDD3-72EC-5757-CF9C-D105A17C06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46600" y="4656282"/>
            <a:ext cx="220533" cy="245979"/>
          </a:xfrm>
          <a:prstGeom prst="rect">
            <a:avLst/>
          </a:prstGeom>
        </p:spPr>
      </p:pic>
    </p:spTree>
    <p:extLst>
      <p:ext uri="{BB962C8B-B14F-4D97-AF65-F5344CB8AC3E}">
        <p14:creationId xmlns:p14="http://schemas.microsoft.com/office/powerpoint/2010/main" val="1323874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9D9EFB2-120B-53FA-064D-03D074FFA7A0}"/>
              </a:ext>
            </a:extLst>
          </p:cNvPr>
          <p:cNvSpPr>
            <a:spLocks noGrp="1"/>
          </p:cNvSpPr>
          <p:nvPr>
            <p:ph type="body" sz="quarter" idx="14"/>
          </p:nvPr>
        </p:nvSpPr>
        <p:spPr/>
        <p:txBody>
          <a:bodyPr/>
          <a:lstStyle/>
          <a:p>
            <a:r>
              <a:rPr lang="es-ES_tradnl"/>
              <a:t>Colaboración público-privada (CPP)</a:t>
            </a:r>
          </a:p>
        </p:txBody>
      </p:sp>
      <p:sp>
        <p:nvSpPr>
          <p:cNvPr id="3" name="Titel 2">
            <a:extLst>
              <a:ext uri="{FF2B5EF4-FFF2-40B4-BE49-F238E27FC236}">
                <a16:creationId xmlns:a16="http://schemas.microsoft.com/office/drawing/2014/main" id="{0EF5D04C-DF23-9783-2832-C027534D900E}"/>
              </a:ext>
            </a:extLst>
          </p:cNvPr>
          <p:cNvSpPr>
            <a:spLocks noGrp="1"/>
          </p:cNvSpPr>
          <p:nvPr>
            <p:ph type="title"/>
          </p:nvPr>
        </p:nvSpPr>
        <p:spPr/>
        <p:txBody>
          <a:bodyPr/>
          <a:lstStyle/>
          <a:p>
            <a:r>
              <a:rPr lang="es-ES_tradnl" dirty="0" err="1"/>
              <a:t>Geomensura</a:t>
            </a:r>
            <a:r>
              <a:rPr lang="es-ES_tradnl" dirty="0"/>
              <a:t> catastral</a:t>
            </a:r>
          </a:p>
        </p:txBody>
      </p:sp>
      <p:grpSp>
        <p:nvGrpSpPr>
          <p:cNvPr id="5" name="Gruppieren 4">
            <a:extLst>
              <a:ext uri="{FF2B5EF4-FFF2-40B4-BE49-F238E27FC236}">
                <a16:creationId xmlns:a16="http://schemas.microsoft.com/office/drawing/2014/main" id="{DD98AE86-95D9-7C08-40C7-62B68C12910F}"/>
              </a:ext>
            </a:extLst>
          </p:cNvPr>
          <p:cNvGrpSpPr/>
          <p:nvPr/>
        </p:nvGrpSpPr>
        <p:grpSpPr>
          <a:xfrm>
            <a:off x="3148495" y="2158111"/>
            <a:ext cx="1708344" cy="1244913"/>
            <a:chOff x="3631365" y="3840413"/>
            <a:chExt cx="1905000" cy="1388221"/>
          </a:xfrm>
        </p:grpSpPr>
        <p:graphicFrame>
          <p:nvGraphicFramePr>
            <p:cNvPr id="6" name="Object 9">
              <a:extLst>
                <a:ext uri="{FF2B5EF4-FFF2-40B4-BE49-F238E27FC236}">
                  <a16:creationId xmlns:a16="http://schemas.microsoft.com/office/drawing/2014/main" id="{3EB3F81A-8B76-855E-2394-253E40D51442}"/>
                </a:ext>
              </a:extLst>
            </p:cNvPr>
            <p:cNvGraphicFramePr>
              <a:graphicFrameLocks noChangeAspect="1"/>
            </p:cNvGraphicFramePr>
            <p:nvPr>
              <p:extLst>
                <p:ext uri="{D42A27DB-BD31-4B8C-83A1-F6EECF244321}">
                  <p14:modId xmlns:p14="http://schemas.microsoft.com/office/powerpoint/2010/main" val="4217853963"/>
                </p:ext>
              </p:extLst>
            </p:nvPr>
          </p:nvGraphicFramePr>
          <p:xfrm>
            <a:off x="3631365" y="4191997"/>
            <a:ext cx="1905000" cy="1036637"/>
          </p:xfrm>
          <a:graphic>
            <a:graphicData uri="http://schemas.openxmlformats.org/presentationml/2006/ole">
              <mc:AlternateContent xmlns:mc="http://schemas.openxmlformats.org/markup-compatibility/2006">
                <mc:Choice xmlns:v="urn:schemas-microsoft-com:vml" Requires="v">
                  <p:oleObj name="Clip" r:id="rId2" imgW="5349875" imgH="2911475" progId="MS_ClipArt_Gallery.2">
                    <p:embed/>
                  </p:oleObj>
                </mc:Choice>
                <mc:Fallback>
                  <p:oleObj name="Clip" r:id="rId2" imgW="5349875" imgH="2911475" progId="MS_ClipArt_Gallery.2">
                    <p:embed/>
                    <p:pic>
                      <p:nvPicPr>
                        <p:cNvPr id="6" name="Object 9">
                          <a:extLst>
                            <a:ext uri="{FF2B5EF4-FFF2-40B4-BE49-F238E27FC236}">
                              <a16:creationId xmlns:a16="http://schemas.microsoft.com/office/drawing/2014/main" id="{187FBBA7-11FF-404B-82AF-9693CA875F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1365" y="4191997"/>
                          <a:ext cx="1905000" cy="1036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12">
              <a:extLst>
                <a:ext uri="{FF2B5EF4-FFF2-40B4-BE49-F238E27FC236}">
                  <a16:creationId xmlns:a16="http://schemas.microsoft.com/office/drawing/2014/main" id="{D9E12B6F-5E2F-7879-389C-42F560F3D296}"/>
                </a:ext>
              </a:extLst>
            </p:cNvPr>
            <p:cNvSpPr txBox="1">
              <a:spLocks noChangeArrowheads="1"/>
            </p:cNvSpPr>
            <p:nvPr/>
          </p:nvSpPr>
          <p:spPr bwMode="auto">
            <a:xfrm>
              <a:off x="4111061" y="3840413"/>
              <a:ext cx="824410" cy="29444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4000"/>
                </a:lnSpc>
                <a:spcBef>
                  <a:spcPts val="700"/>
                </a:spcBef>
                <a:buFont typeface="Arial" pitchFamily="34" charset="0"/>
                <a:buChar char="•"/>
                <a:defRPr sz="2000">
                  <a:solidFill>
                    <a:srgbClr val="000000"/>
                  </a:solidFill>
                  <a:latin typeface="Arial" pitchFamily="34" charset="0"/>
                </a:defRPr>
              </a:lvl1pPr>
              <a:lvl2pPr marL="742950" indent="-285750">
                <a:lnSpc>
                  <a:spcPct val="94000"/>
                </a:lnSpc>
                <a:spcBef>
                  <a:spcPts val="700"/>
                </a:spcBef>
                <a:buFont typeface="Arial" pitchFamily="34" charset="0"/>
                <a:buChar char="•"/>
                <a:defRPr sz="2000">
                  <a:solidFill>
                    <a:srgbClr val="000000"/>
                  </a:solidFill>
                  <a:latin typeface="Arial" pitchFamily="34" charset="0"/>
                </a:defRPr>
              </a:lvl2pPr>
              <a:lvl3pPr marL="1143000" indent="-228600">
                <a:lnSpc>
                  <a:spcPct val="94000"/>
                </a:lnSpc>
                <a:spcBef>
                  <a:spcPts val="700"/>
                </a:spcBef>
                <a:buFont typeface="Arial" pitchFamily="34" charset="0"/>
                <a:buChar char="•"/>
                <a:defRPr sz="2000">
                  <a:solidFill>
                    <a:srgbClr val="000000"/>
                  </a:solidFill>
                  <a:latin typeface="Arial" pitchFamily="34" charset="0"/>
                </a:defRPr>
              </a:lvl3pPr>
              <a:lvl4pPr marL="1600200" indent="-228600">
                <a:lnSpc>
                  <a:spcPct val="94000"/>
                </a:lnSpc>
                <a:spcBef>
                  <a:spcPts val="700"/>
                </a:spcBef>
                <a:buFont typeface="Arial" pitchFamily="34" charset="0"/>
                <a:buChar char="•"/>
                <a:defRPr sz="2800">
                  <a:solidFill>
                    <a:srgbClr val="000000"/>
                  </a:solidFill>
                  <a:latin typeface="Arial" pitchFamily="34" charset="0"/>
                </a:defRPr>
              </a:lvl4pPr>
              <a:lvl5pPr marL="2057400" indent="-228600">
                <a:lnSpc>
                  <a:spcPct val="94000"/>
                </a:lnSpc>
                <a:spcBef>
                  <a:spcPts val="650"/>
                </a:spcBef>
                <a:buFont typeface="Arial" pitchFamily="34" charset="0"/>
                <a:buChar char="•"/>
                <a:defRPr sz="2600">
                  <a:solidFill>
                    <a:srgbClr val="000000"/>
                  </a:solidFill>
                  <a:latin typeface="Arial" pitchFamily="34" charset="0"/>
                </a:defRPr>
              </a:lvl5pPr>
              <a:lvl6pPr marL="2514600" indent="-228600" defTabSz="449263" eaLnBrk="0" fontAlgn="base" hangingPunct="0">
                <a:lnSpc>
                  <a:spcPct val="94000"/>
                </a:lnSpc>
                <a:spcBef>
                  <a:spcPts val="650"/>
                </a:spcBef>
                <a:spcAft>
                  <a:spcPct val="0"/>
                </a:spcAft>
                <a:buClr>
                  <a:srgbClr val="000000"/>
                </a:buClr>
                <a:buSzPct val="100000"/>
                <a:buFont typeface="Arial" pitchFamily="34" charset="0"/>
                <a:buChar char="•"/>
                <a:defRPr sz="2600">
                  <a:solidFill>
                    <a:srgbClr val="000000"/>
                  </a:solidFill>
                  <a:latin typeface="Arial" pitchFamily="34" charset="0"/>
                </a:defRPr>
              </a:lvl6pPr>
              <a:lvl7pPr marL="2971800" indent="-228600" defTabSz="449263" eaLnBrk="0" fontAlgn="base" hangingPunct="0">
                <a:lnSpc>
                  <a:spcPct val="94000"/>
                </a:lnSpc>
                <a:spcBef>
                  <a:spcPts val="650"/>
                </a:spcBef>
                <a:spcAft>
                  <a:spcPct val="0"/>
                </a:spcAft>
                <a:buClr>
                  <a:srgbClr val="000000"/>
                </a:buClr>
                <a:buSzPct val="100000"/>
                <a:buFont typeface="Arial" pitchFamily="34" charset="0"/>
                <a:buChar char="•"/>
                <a:defRPr sz="2600">
                  <a:solidFill>
                    <a:srgbClr val="000000"/>
                  </a:solidFill>
                  <a:latin typeface="Arial" pitchFamily="34" charset="0"/>
                </a:defRPr>
              </a:lvl7pPr>
              <a:lvl8pPr marL="3429000" indent="-228600" defTabSz="449263" eaLnBrk="0" fontAlgn="base" hangingPunct="0">
                <a:lnSpc>
                  <a:spcPct val="94000"/>
                </a:lnSpc>
                <a:spcBef>
                  <a:spcPts val="650"/>
                </a:spcBef>
                <a:spcAft>
                  <a:spcPct val="0"/>
                </a:spcAft>
                <a:buClr>
                  <a:srgbClr val="000000"/>
                </a:buClr>
                <a:buSzPct val="100000"/>
                <a:buFont typeface="Arial" pitchFamily="34" charset="0"/>
                <a:buChar char="•"/>
                <a:defRPr sz="2600">
                  <a:solidFill>
                    <a:srgbClr val="000000"/>
                  </a:solidFill>
                  <a:latin typeface="Arial" pitchFamily="34" charset="0"/>
                </a:defRPr>
              </a:lvl8pPr>
              <a:lvl9pPr marL="3886200" indent="-228600" defTabSz="449263" eaLnBrk="0" fontAlgn="base" hangingPunct="0">
                <a:lnSpc>
                  <a:spcPct val="94000"/>
                </a:lnSpc>
                <a:spcBef>
                  <a:spcPts val="650"/>
                </a:spcBef>
                <a:spcAft>
                  <a:spcPct val="0"/>
                </a:spcAft>
                <a:buClr>
                  <a:srgbClr val="000000"/>
                </a:buClr>
                <a:buSzPct val="100000"/>
                <a:buFont typeface="Arial" pitchFamily="34" charset="0"/>
                <a:buChar char="•"/>
                <a:defRPr sz="2600">
                  <a:solidFill>
                    <a:srgbClr val="000000"/>
                  </a:solidFill>
                  <a:latin typeface="Arial" pitchFamily="34" charset="0"/>
                </a:defRPr>
              </a:lvl9pPr>
            </a:lstStyle>
            <a:p>
              <a:pPr algn="ctr">
                <a:lnSpc>
                  <a:spcPct val="93000"/>
                </a:lnSpc>
                <a:spcBef>
                  <a:spcPct val="0"/>
                </a:spcBef>
                <a:buFont typeface="Times New Roman" pitchFamily="18" charset="0"/>
                <a:buNone/>
              </a:pPr>
              <a:r>
                <a:rPr lang="es-ES_tradnl" altLang="de-DE" sz="1200">
                  <a:solidFill>
                    <a:schemeClr val="tx1"/>
                  </a:solidFill>
                </a:rPr>
                <a:t>¡Socios!</a:t>
              </a:r>
            </a:p>
          </p:txBody>
        </p:sp>
      </p:grpSp>
      <p:grpSp>
        <p:nvGrpSpPr>
          <p:cNvPr id="8" name="Gruppieren 7">
            <a:extLst>
              <a:ext uri="{FF2B5EF4-FFF2-40B4-BE49-F238E27FC236}">
                <a16:creationId xmlns:a16="http://schemas.microsoft.com/office/drawing/2014/main" id="{943EC01E-7C3E-4FAF-3954-5D315C25D582}"/>
              </a:ext>
            </a:extLst>
          </p:cNvPr>
          <p:cNvGrpSpPr/>
          <p:nvPr/>
        </p:nvGrpSpPr>
        <p:grpSpPr>
          <a:xfrm>
            <a:off x="389286" y="1583409"/>
            <a:ext cx="2868794" cy="2056862"/>
            <a:chOff x="1258888" y="3140968"/>
            <a:chExt cx="3199035" cy="3021012"/>
          </a:xfrm>
        </p:grpSpPr>
        <p:sp>
          <p:nvSpPr>
            <p:cNvPr id="9" name="Rectangle 4">
              <a:extLst>
                <a:ext uri="{FF2B5EF4-FFF2-40B4-BE49-F238E27FC236}">
                  <a16:creationId xmlns:a16="http://schemas.microsoft.com/office/drawing/2014/main" id="{9C18B62B-BA89-370B-36C9-9B9CA1FC1988}"/>
                </a:ext>
              </a:extLst>
            </p:cNvPr>
            <p:cNvSpPr>
              <a:spLocks noChangeArrowheads="1"/>
            </p:cNvSpPr>
            <p:nvPr/>
          </p:nvSpPr>
          <p:spPr bwMode="auto">
            <a:xfrm>
              <a:off x="1258888" y="3140968"/>
              <a:ext cx="3119023" cy="3021012"/>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4000"/>
                </a:lnSpc>
                <a:spcBef>
                  <a:spcPts val="700"/>
                </a:spcBef>
                <a:buFont typeface="Arial" pitchFamily="34" charset="0"/>
                <a:buChar char="•"/>
                <a:defRPr sz="2000">
                  <a:solidFill>
                    <a:srgbClr val="000000"/>
                  </a:solidFill>
                  <a:latin typeface="Arial" pitchFamily="34" charset="0"/>
                </a:defRPr>
              </a:lvl1pPr>
              <a:lvl2pPr marL="742950" indent="-285750">
                <a:lnSpc>
                  <a:spcPct val="94000"/>
                </a:lnSpc>
                <a:spcBef>
                  <a:spcPts val="700"/>
                </a:spcBef>
                <a:buFont typeface="Arial" pitchFamily="34" charset="0"/>
                <a:buChar char="•"/>
                <a:defRPr sz="2000">
                  <a:solidFill>
                    <a:srgbClr val="000000"/>
                  </a:solidFill>
                  <a:latin typeface="Arial" pitchFamily="34" charset="0"/>
                </a:defRPr>
              </a:lvl2pPr>
              <a:lvl3pPr marL="1143000" indent="-228600">
                <a:lnSpc>
                  <a:spcPct val="94000"/>
                </a:lnSpc>
                <a:spcBef>
                  <a:spcPts val="700"/>
                </a:spcBef>
                <a:buFont typeface="Arial" pitchFamily="34" charset="0"/>
                <a:buChar char="•"/>
                <a:defRPr sz="2000">
                  <a:solidFill>
                    <a:srgbClr val="000000"/>
                  </a:solidFill>
                  <a:latin typeface="Arial" pitchFamily="34" charset="0"/>
                </a:defRPr>
              </a:lvl3pPr>
              <a:lvl4pPr marL="1600200" indent="-228600">
                <a:lnSpc>
                  <a:spcPct val="94000"/>
                </a:lnSpc>
                <a:spcBef>
                  <a:spcPts val="700"/>
                </a:spcBef>
                <a:buFont typeface="Arial" pitchFamily="34" charset="0"/>
                <a:buChar char="•"/>
                <a:defRPr sz="2800">
                  <a:solidFill>
                    <a:srgbClr val="000000"/>
                  </a:solidFill>
                  <a:latin typeface="Arial" pitchFamily="34" charset="0"/>
                </a:defRPr>
              </a:lvl4pPr>
              <a:lvl5pPr marL="2057400" indent="-228600">
                <a:lnSpc>
                  <a:spcPct val="94000"/>
                </a:lnSpc>
                <a:spcBef>
                  <a:spcPts val="650"/>
                </a:spcBef>
                <a:buFont typeface="Arial" pitchFamily="34" charset="0"/>
                <a:buChar char="•"/>
                <a:defRPr sz="2600">
                  <a:solidFill>
                    <a:srgbClr val="000000"/>
                  </a:solidFill>
                  <a:latin typeface="Arial" pitchFamily="34" charset="0"/>
                </a:defRPr>
              </a:lvl5pPr>
              <a:lvl6pPr marL="2514600" indent="-228600" defTabSz="449263" eaLnBrk="0" fontAlgn="base" hangingPunct="0">
                <a:lnSpc>
                  <a:spcPct val="94000"/>
                </a:lnSpc>
                <a:spcBef>
                  <a:spcPts val="650"/>
                </a:spcBef>
                <a:spcAft>
                  <a:spcPct val="0"/>
                </a:spcAft>
                <a:buClr>
                  <a:srgbClr val="000000"/>
                </a:buClr>
                <a:buSzPct val="100000"/>
                <a:buFont typeface="Arial" pitchFamily="34" charset="0"/>
                <a:buChar char="•"/>
                <a:defRPr sz="2600">
                  <a:solidFill>
                    <a:srgbClr val="000000"/>
                  </a:solidFill>
                  <a:latin typeface="Arial" pitchFamily="34" charset="0"/>
                </a:defRPr>
              </a:lvl6pPr>
              <a:lvl7pPr marL="2971800" indent="-228600" defTabSz="449263" eaLnBrk="0" fontAlgn="base" hangingPunct="0">
                <a:lnSpc>
                  <a:spcPct val="94000"/>
                </a:lnSpc>
                <a:spcBef>
                  <a:spcPts val="650"/>
                </a:spcBef>
                <a:spcAft>
                  <a:spcPct val="0"/>
                </a:spcAft>
                <a:buClr>
                  <a:srgbClr val="000000"/>
                </a:buClr>
                <a:buSzPct val="100000"/>
                <a:buFont typeface="Arial" pitchFamily="34" charset="0"/>
                <a:buChar char="•"/>
                <a:defRPr sz="2600">
                  <a:solidFill>
                    <a:srgbClr val="000000"/>
                  </a:solidFill>
                  <a:latin typeface="Arial" pitchFamily="34" charset="0"/>
                </a:defRPr>
              </a:lvl7pPr>
              <a:lvl8pPr marL="3429000" indent="-228600" defTabSz="449263" eaLnBrk="0" fontAlgn="base" hangingPunct="0">
                <a:lnSpc>
                  <a:spcPct val="94000"/>
                </a:lnSpc>
                <a:spcBef>
                  <a:spcPts val="650"/>
                </a:spcBef>
                <a:spcAft>
                  <a:spcPct val="0"/>
                </a:spcAft>
                <a:buClr>
                  <a:srgbClr val="000000"/>
                </a:buClr>
                <a:buSzPct val="100000"/>
                <a:buFont typeface="Arial" pitchFamily="34" charset="0"/>
                <a:buChar char="•"/>
                <a:defRPr sz="2600">
                  <a:solidFill>
                    <a:srgbClr val="000000"/>
                  </a:solidFill>
                  <a:latin typeface="Arial" pitchFamily="34" charset="0"/>
                </a:defRPr>
              </a:lvl8pPr>
              <a:lvl9pPr marL="3886200" indent="-228600" defTabSz="449263" eaLnBrk="0" fontAlgn="base" hangingPunct="0">
                <a:lnSpc>
                  <a:spcPct val="94000"/>
                </a:lnSpc>
                <a:spcBef>
                  <a:spcPts val="650"/>
                </a:spcBef>
                <a:spcAft>
                  <a:spcPct val="0"/>
                </a:spcAft>
                <a:buClr>
                  <a:srgbClr val="000000"/>
                </a:buClr>
                <a:buSzPct val="100000"/>
                <a:buFont typeface="Arial" pitchFamily="34" charset="0"/>
                <a:buChar char="•"/>
                <a:defRPr sz="2600">
                  <a:solidFill>
                    <a:srgbClr val="000000"/>
                  </a:solidFill>
                  <a:latin typeface="Arial" pitchFamily="34" charset="0"/>
                </a:defRPr>
              </a:lvl9pPr>
            </a:lstStyle>
            <a:p>
              <a:pPr>
                <a:lnSpc>
                  <a:spcPct val="93000"/>
                </a:lnSpc>
                <a:spcBef>
                  <a:spcPct val="0"/>
                </a:spcBef>
                <a:buFont typeface="Times New Roman" pitchFamily="18" charset="0"/>
                <a:buNone/>
              </a:pPr>
              <a:endParaRPr lang="es-ES_tradnl" altLang="de-DE" sz="1200">
                <a:solidFill>
                  <a:schemeClr val="bg1"/>
                </a:solidFill>
              </a:endParaRPr>
            </a:p>
          </p:txBody>
        </p:sp>
        <p:sp>
          <p:nvSpPr>
            <p:cNvPr id="10" name="Rectangle 7">
              <a:extLst>
                <a:ext uri="{FF2B5EF4-FFF2-40B4-BE49-F238E27FC236}">
                  <a16:creationId xmlns:a16="http://schemas.microsoft.com/office/drawing/2014/main" id="{12063AAF-7DDB-3975-053B-3AEA69BCCB69}"/>
                </a:ext>
              </a:extLst>
            </p:cNvPr>
            <p:cNvSpPr>
              <a:spLocks noChangeArrowheads="1"/>
            </p:cNvSpPr>
            <p:nvPr/>
          </p:nvSpPr>
          <p:spPr bwMode="auto">
            <a:xfrm>
              <a:off x="1326693" y="3200204"/>
              <a:ext cx="2712195" cy="51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63DE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1925" tIns="80962" rIns="161925" bIns="80962">
              <a:spAutoFit/>
            </a:bodyPr>
            <a:lstStyle>
              <a:lvl1pPr defTabSz="2800350">
                <a:lnSpc>
                  <a:spcPct val="94000"/>
                </a:lnSpc>
                <a:spcBef>
                  <a:spcPts val="700"/>
                </a:spcBef>
                <a:buFont typeface="Arial" pitchFamily="34" charset="0"/>
                <a:buChar char="•"/>
                <a:defRPr sz="2000">
                  <a:solidFill>
                    <a:srgbClr val="000000"/>
                  </a:solidFill>
                  <a:latin typeface="Arial" pitchFamily="34" charset="0"/>
                </a:defRPr>
              </a:lvl1pPr>
              <a:lvl2pPr marL="742950" indent="-285750" defTabSz="2800350">
                <a:lnSpc>
                  <a:spcPct val="94000"/>
                </a:lnSpc>
                <a:spcBef>
                  <a:spcPts val="700"/>
                </a:spcBef>
                <a:buFont typeface="Arial" pitchFamily="34" charset="0"/>
                <a:buChar char="•"/>
                <a:defRPr sz="2000">
                  <a:solidFill>
                    <a:srgbClr val="000000"/>
                  </a:solidFill>
                  <a:latin typeface="Arial" pitchFamily="34" charset="0"/>
                </a:defRPr>
              </a:lvl2pPr>
              <a:lvl3pPr marL="1143000" indent="-228600" defTabSz="2800350">
                <a:lnSpc>
                  <a:spcPct val="94000"/>
                </a:lnSpc>
                <a:spcBef>
                  <a:spcPts val="700"/>
                </a:spcBef>
                <a:buFont typeface="Arial" pitchFamily="34" charset="0"/>
                <a:buChar char="•"/>
                <a:defRPr sz="2000">
                  <a:solidFill>
                    <a:srgbClr val="000000"/>
                  </a:solidFill>
                  <a:latin typeface="Arial" pitchFamily="34" charset="0"/>
                </a:defRPr>
              </a:lvl3pPr>
              <a:lvl4pPr marL="1600200" indent="-228600" defTabSz="2800350">
                <a:lnSpc>
                  <a:spcPct val="94000"/>
                </a:lnSpc>
                <a:spcBef>
                  <a:spcPts val="700"/>
                </a:spcBef>
                <a:buFont typeface="Arial" pitchFamily="34" charset="0"/>
                <a:buChar char="•"/>
                <a:defRPr sz="2800">
                  <a:solidFill>
                    <a:srgbClr val="000000"/>
                  </a:solidFill>
                  <a:latin typeface="Arial" pitchFamily="34" charset="0"/>
                </a:defRPr>
              </a:lvl4pPr>
              <a:lvl5pPr marL="2057400" indent="-228600" defTabSz="2800350">
                <a:lnSpc>
                  <a:spcPct val="94000"/>
                </a:lnSpc>
                <a:spcBef>
                  <a:spcPts val="650"/>
                </a:spcBef>
                <a:buFont typeface="Arial" pitchFamily="34" charset="0"/>
                <a:buChar char="•"/>
                <a:defRPr sz="2600">
                  <a:solidFill>
                    <a:srgbClr val="000000"/>
                  </a:solidFill>
                  <a:latin typeface="Arial" pitchFamily="34" charset="0"/>
                </a:defRPr>
              </a:lvl5pPr>
              <a:lvl6pPr marL="2514600" indent="-228600" defTabSz="2800350" eaLnBrk="0" fontAlgn="base" hangingPunct="0">
                <a:lnSpc>
                  <a:spcPct val="94000"/>
                </a:lnSpc>
                <a:spcBef>
                  <a:spcPts val="650"/>
                </a:spcBef>
                <a:spcAft>
                  <a:spcPct val="0"/>
                </a:spcAft>
                <a:buClr>
                  <a:srgbClr val="000000"/>
                </a:buClr>
                <a:buSzPct val="100000"/>
                <a:buFont typeface="Arial" pitchFamily="34" charset="0"/>
                <a:buChar char="•"/>
                <a:defRPr sz="2600">
                  <a:solidFill>
                    <a:srgbClr val="000000"/>
                  </a:solidFill>
                  <a:latin typeface="Arial" pitchFamily="34" charset="0"/>
                </a:defRPr>
              </a:lvl6pPr>
              <a:lvl7pPr marL="2971800" indent="-228600" defTabSz="2800350" eaLnBrk="0" fontAlgn="base" hangingPunct="0">
                <a:lnSpc>
                  <a:spcPct val="94000"/>
                </a:lnSpc>
                <a:spcBef>
                  <a:spcPts val="650"/>
                </a:spcBef>
                <a:spcAft>
                  <a:spcPct val="0"/>
                </a:spcAft>
                <a:buClr>
                  <a:srgbClr val="000000"/>
                </a:buClr>
                <a:buSzPct val="100000"/>
                <a:buFont typeface="Arial" pitchFamily="34" charset="0"/>
                <a:buChar char="•"/>
                <a:defRPr sz="2600">
                  <a:solidFill>
                    <a:srgbClr val="000000"/>
                  </a:solidFill>
                  <a:latin typeface="Arial" pitchFamily="34" charset="0"/>
                </a:defRPr>
              </a:lvl7pPr>
              <a:lvl8pPr marL="3429000" indent="-228600" defTabSz="2800350" eaLnBrk="0" fontAlgn="base" hangingPunct="0">
                <a:lnSpc>
                  <a:spcPct val="94000"/>
                </a:lnSpc>
                <a:spcBef>
                  <a:spcPts val="650"/>
                </a:spcBef>
                <a:spcAft>
                  <a:spcPct val="0"/>
                </a:spcAft>
                <a:buClr>
                  <a:srgbClr val="000000"/>
                </a:buClr>
                <a:buSzPct val="100000"/>
                <a:buFont typeface="Arial" pitchFamily="34" charset="0"/>
                <a:buChar char="•"/>
                <a:defRPr sz="2600">
                  <a:solidFill>
                    <a:srgbClr val="000000"/>
                  </a:solidFill>
                  <a:latin typeface="Arial" pitchFamily="34" charset="0"/>
                </a:defRPr>
              </a:lvl8pPr>
              <a:lvl9pPr marL="3886200" indent="-228600" defTabSz="2800350" eaLnBrk="0" fontAlgn="base" hangingPunct="0">
                <a:lnSpc>
                  <a:spcPct val="94000"/>
                </a:lnSpc>
                <a:spcBef>
                  <a:spcPts val="650"/>
                </a:spcBef>
                <a:spcAft>
                  <a:spcPct val="0"/>
                </a:spcAft>
                <a:buClr>
                  <a:srgbClr val="000000"/>
                </a:buClr>
                <a:buSzPct val="100000"/>
                <a:buFont typeface="Arial" pitchFamily="34" charset="0"/>
                <a:buChar char="•"/>
                <a:defRPr sz="2600">
                  <a:solidFill>
                    <a:srgbClr val="000000"/>
                  </a:solidFill>
                  <a:latin typeface="Arial" pitchFamily="34" charset="0"/>
                </a:defRPr>
              </a:lvl9pPr>
            </a:lstStyle>
            <a:p>
              <a:pPr>
                <a:lnSpc>
                  <a:spcPct val="100000"/>
                </a:lnSpc>
                <a:spcBef>
                  <a:spcPct val="0"/>
                </a:spcBef>
                <a:buClrTx/>
                <a:buSzTx/>
                <a:buFontTx/>
                <a:buNone/>
              </a:pPr>
              <a:r>
                <a:rPr lang="es-ES_tradnl" altLang="de-DE" sz="1200" b="1"/>
                <a:t>Sector público</a:t>
              </a:r>
            </a:p>
          </p:txBody>
        </p:sp>
        <p:sp>
          <p:nvSpPr>
            <p:cNvPr id="11" name="Text Box 10">
              <a:extLst>
                <a:ext uri="{FF2B5EF4-FFF2-40B4-BE49-F238E27FC236}">
                  <a16:creationId xmlns:a16="http://schemas.microsoft.com/office/drawing/2014/main" id="{0FA49881-DD69-2B70-E080-1D2D121B904D}"/>
                </a:ext>
              </a:extLst>
            </p:cNvPr>
            <p:cNvSpPr txBox="1">
              <a:spLocks noChangeArrowheads="1"/>
            </p:cNvSpPr>
            <p:nvPr/>
          </p:nvSpPr>
          <p:spPr bwMode="auto">
            <a:xfrm>
              <a:off x="1433735" y="3647690"/>
              <a:ext cx="3024188" cy="213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1125" indent="-111125">
                <a:lnSpc>
                  <a:spcPct val="94000"/>
                </a:lnSpc>
                <a:spcBef>
                  <a:spcPts val="700"/>
                </a:spcBef>
                <a:buFont typeface="Arial" pitchFamily="34" charset="0"/>
                <a:buChar char="•"/>
                <a:defRPr sz="2000">
                  <a:solidFill>
                    <a:srgbClr val="000000"/>
                  </a:solidFill>
                  <a:latin typeface="Arial" pitchFamily="34" charset="0"/>
                </a:defRPr>
              </a:lvl1pPr>
              <a:lvl2pPr marL="742950" indent="-285750">
                <a:lnSpc>
                  <a:spcPct val="94000"/>
                </a:lnSpc>
                <a:spcBef>
                  <a:spcPts val="700"/>
                </a:spcBef>
                <a:buFont typeface="Arial" pitchFamily="34" charset="0"/>
                <a:buChar char="•"/>
                <a:defRPr sz="2000">
                  <a:solidFill>
                    <a:srgbClr val="000000"/>
                  </a:solidFill>
                  <a:latin typeface="Arial" pitchFamily="34" charset="0"/>
                </a:defRPr>
              </a:lvl2pPr>
              <a:lvl3pPr marL="1143000" indent="-228600">
                <a:lnSpc>
                  <a:spcPct val="94000"/>
                </a:lnSpc>
                <a:spcBef>
                  <a:spcPts val="700"/>
                </a:spcBef>
                <a:buFont typeface="Arial" pitchFamily="34" charset="0"/>
                <a:buChar char="•"/>
                <a:defRPr sz="2000">
                  <a:solidFill>
                    <a:srgbClr val="000000"/>
                  </a:solidFill>
                  <a:latin typeface="Arial" pitchFamily="34" charset="0"/>
                </a:defRPr>
              </a:lvl3pPr>
              <a:lvl4pPr marL="1600200" indent="-228600">
                <a:lnSpc>
                  <a:spcPct val="94000"/>
                </a:lnSpc>
                <a:spcBef>
                  <a:spcPts val="700"/>
                </a:spcBef>
                <a:buFont typeface="Arial" pitchFamily="34" charset="0"/>
                <a:buChar char="•"/>
                <a:defRPr sz="2800">
                  <a:solidFill>
                    <a:srgbClr val="000000"/>
                  </a:solidFill>
                  <a:latin typeface="Arial" pitchFamily="34" charset="0"/>
                </a:defRPr>
              </a:lvl4pPr>
              <a:lvl5pPr marL="2057400" indent="-228600">
                <a:lnSpc>
                  <a:spcPct val="94000"/>
                </a:lnSpc>
                <a:spcBef>
                  <a:spcPts val="650"/>
                </a:spcBef>
                <a:buFont typeface="Arial" pitchFamily="34" charset="0"/>
                <a:buChar char="•"/>
                <a:defRPr sz="2600">
                  <a:solidFill>
                    <a:srgbClr val="000000"/>
                  </a:solidFill>
                  <a:latin typeface="Arial" pitchFamily="34" charset="0"/>
                </a:defRPr>
              </a:lvl5pPr>
              <a:lvl6pPr marL="2514600" indent="-228600" eaLnBrk="0" fontAlgn="base" hangingPunct="0">
                <a:lnSpc>
                  <a:spcPct val="94000"/>
                </a:lnSpc>
                <a:spcBef>
                  <a:spcPts val="650"/>
                </a:spcBef>
                <a:spcAft>
                  <a:spcPct val="0"/>
                </a:spcAft>
                <a:buClr>
                  <a:srgbClr val="000000"/>
                </a:buClr>
                <a:buSzPct val="100000"/>
                <a:buFont typeface="Arial" pitchFamily="34" charset="0"/>
                <a:buChar char="•"/>
                <a:defRPr sz="2600">
                  <a:solidFill>
                    <a:srgbClr val="000000"/>
                  </a:solidFill>
                  <a:latin typeface="Arial" pitchFamily="34" charset="0"/>
                </a:defRPr>
              </a:lvl6pPr>
              <a:lvl7pPr marL="2971800" indent="-228600" eaLnBrk="0" fontAlgn="base" hangingPunct="0">
                <a:lnSpc>
                  <a:spcPct val="94000"/>
                </a:lnSpc>
                <a:spcBef>
                  <a:spcPts val="650"/>
                </a:spcBef>
                <a:spcAft>
                  <a:spcPct val="0"/>
                </a:spcAft>
                <a:buClr>
                  <a:srgbClr val="000000"/>
                </a:buClr>
                <a:buSzPct val="100000"/>
                <a:buFont typeface="Arial" pitchFamily="34" charset="0"/>
                <a:buChar char="•"/>
                <a:defRPr sz="2600">
                  <a:solidFill>
                    <a:srgbClr val="000000"/>
                  </a:solidFill>
                  <a:latin typeface="Arial" pitchFamily="34" charset="0"/>
                </a:defRPr>
              </a:lvl7pPr>
              <a:lvl8pPr marL="3429000" indent="-228600" eaLnBrk="0" fontAlgn="base" hangingPunct="0">
                <a:lnSpc>
                  <a:spcPct val="94000"/>
                </a:lnSpc>
                <a:spcBef>
                  <a:spcPts val="650"/>
                </a:spcBef>
                <a:spcAft>
                  <a:spcPct val="0"/>
                </a:spcAft>
                <a:buClr>
                  <a:srgbClr val="000000"/>
                </a:buClr>
                <a:buSzPct val="100000"/>
                <a:buFont typeface="Arial" pitchFamily="34" charset="0"/>
                <a:buChar char="•"/>
                <a:defRPr sz="2600">
                  <a:solidFill>
                    <a:srgbClr val="000000"/>
                  </a:solidFill>
                  <a:latin typeface="Arial" pitchFamily="34" charset="0"/>
                </a:defRPr>
              </a:lvl8pPr>
              <a:lvl9pPr marL="3886200" indent="-228600" eaLnBrk="0" fontAlgn="base" hangingPunct="0">
                <a:lnSpc>
                  <a:spcPct val="94000"/>
                </a:lnSpc>
                <a:spcBef>
                  <a:spcPts val="650"/>
                </a:spcBef>
                <a:spcAft>
                  <a:spcPct val="0"/>
                </a:spcAft>
                <a:buClr>
                  <a:srgbClr val="000000"/>
                </a:buClr>
                <a:buSzPct val="100000"/>
                <a:buFont typeface="Arial" pitchFamily="34" charset="0"/>
                <a:buChar char="•"/>
                <a:defRPr sz="2600">
                  <a:solidFill>
                    <a:srgbClr val="000000"/>
                  </a:solidFill>
                  <a:latin typeface="Arial" pitchFamily="34" charset="0"/>
                </a:defRPr>
              </a:lvl9pPr>
            </a:lstStyle>
            <a:p>
              <a:pPr defTabSz="914400">
                <a:lnSpc>
                  <a:spcPct val="100000"/>
                </a:lnSpc>
                <a:spcBef>
                  <a:spcPts val="200"/>
                </a:spcBef>
                <a:spcAft>
                  <a:spcPts val="200"/>
                </a:spcAft>
                <a:buFontTx/>
                <a:buChar char="•"/>
              </a:pPr>
              <a:r>
                <a:rPr lang="es-ES_tradnl" altLang="de-DE" sz="1200">
                  <a:solidFill>
                    <a:schemeClr val="tx1"/>
                  </a:solidFill>
                </a:rPr>
                <a:t>legislación (federal y cantonal)</a:t>
              </a:r>
            </a:p>
            <a:p>
              <a:pPr defTabSz="914400">
                <a:lnSpc>
                  <a:spcPct val="100000"/>
                </a:lnSpc>
                <a:spcBef>
                  <a:spcPts val="200"/>
                </a:spcBef>
                <a:spcAft>
                  <a:spcPts val="200"/>
                </a:spcAft>
                <a:buFontTx/>
                <a:buChar char="•"/>
              </a:pPr>
              <a:r>
                <a:rPr lang="es-ES_tradnl" altLang="de-DE" sz="1200">
                  <a:solidFill>
                    <a:schemeClr val="tx1"/>
                  </a:solidFill>
                </a:rPr>
                <a:t>estructura de financiación</a:t>
              </a:r>
            </a:p>
            <a:p>
              <a:pPr defTabSz="914400">
                <a:lnSpc>
                  <a:spcPct val="100000"/>
                </a:lnSpc>
                <a:spcBef>
                  <a:spcPts val="200"/>
                </a:spcBef>
                <a:spcAft>
                  <a:spcPts val="200"/>
                </a:spcAft>
                <a:buFontTx/>
                <a:buChar char="•"/>
              </a:pPr>
              <a:r>
                <a:rPr lang="es-ES_tradnl" altLang="de-DE" sz="1200">
                  <a:solidFill>
                    <a:schemeClr val="tx1"/>
                  </a:solidFill>
                </a:rPr>
                <a:t>establecimiento de normas</a:t>
              </a:r>
            </a:p>
            <a:p>
              <a:pPr defTabSz="914400">
                <a:lnSpc>
                  <a:spcPct val="100000"/>
                </a:lnSpc>
                <a:spcBef>
                  <a:spcPts val="200"/>
                </a:spcBef>
                <a:spcAft>
                  <a:spcPts val="200"/>
                </a:spcAft>
                <a:buFontTx/>
                <a:buChar char="•"/>
              </a:pPr>
              <a:r>
                <a:rPr lang="es-ES_tradnl" altLang="de-DE" sz="1200">
                  <a:solidFill>
                    <a:schemeClr val="tx1"/>
                  </a:solidFill>
                </a:rPr>
                <a:t>supervisión</a:t>
              </a:r>
            </a:p>
            <a:p>
              <a:pPr defTabSz="914400">
                <a:lnSpc>
                  <a:spcPct val="100000"/>
                </a:lnSpc>
                <a:spcBef>
                  <a:spcPts val="200"/>
                </a:spcBef>
                <a:spcAft>
                  <a:spcPts val="200"/>
                </a:spcAft>
                <a:buFontTx/>
                <a:buChar char="•"/>
              </a:pPr>
              <a:r>
                <a:rPr lang="es-ES_tradnl" altLang="de-DE" sz="1200">
                  <a:solidFill>
                    <a:schemeClr val="tx1"/>
                  </a:solidFill>
                </a:rPr>
                <a:t>coordinación</a:t>
              </a:r>
            </a:p>
            <a:p>
              <a:pPr defTabSz="914400">
                <a:lnSpc>
                  <a:spcPct val="100000"/>
                </a:lnSpc>
                <a:spcBef>
                  <a:spcPts val="200"/>
                </a:spcBef>
                <a:spcAft>
                  <a:spcPts val="200"/>
                </a:spcAft>
                <a:buFontTx/>
                <a:buChar char="•"/>
              </a:pPr>
              <a:r>
                <a:rPr lang="es-ES_tradnl" altLang="de-DE" sz="1200">
                  <a:solidFill>
                    <a:schemeClr val="tx1"/>
                  </a:solidFill>
                </a:rPr>
                <a:t>verificación / supervisión</a:t>
              </a:r>
            </a:p>
          </p:txBody>
        </p:sp>
      </p:grpSp>
      <p:grpSp>
        <p:nvGrpSpPr>
          <p:cNvPr id="18" name="Gruppieren 17">
            <a:extLst>
              <a:ext uri="{FF2B5EF4-FFF2-40B4-BE49-F238E27FC236}">
                <a16:creationId xmlns:a16="http://schemas.microsoft.com/office/drawing/2014/main" id="{A604F999-4ADE-42AB-F751-E53FA88E18EE}"/>
              </a:ext>
            </a:extLst>
          </p:cNvPr>
          <p:cNvGrpSpPr/>
          <p:nvPr/>
        </p:nvGrpSpPr>
        <p:grpSpPr>
          <a:xfrm>
            <a:off x="4804092" y="1596062"/>
            <a:ext cx="2857847" cy="1885827"/>
            <a:chOff x="5598398" y="3140968"/>
            <a:chExt cx="3186827" cy="3021012"/>
          </a:xfrm>
        </p:grpSpPr>
        <p:sp>
          <p:nvSpPr>
            <p:cNvPr id="19" name="Rectangle 5">
              <a:extLst>
                <a:ext uri="{FF2B5EF4-FFF2-40B4-BE49-F238E27FC236}">
                  <a16:creationId xmlns:a16="http://schemas.microsoft.com/office/drawing/2014/main" id="{B6ACE580-BB74-CBB2-323B-2E78D27EF402}"/>
                </a:ext>
              </a:extLst>
            </p:cNvPr>
            <p:cNvSpPr>
              <a:spLocks noChangeArrowheads="1"/>
            </p:cNvSpPr>
            <p:nvPr/>
          </p:nvSpPr>
          <p:spPr bwMode="auto">
            <a:xfrm>
              <a:off x="5598398" y="3140968"/>
              <a:ext cx="3186827" cy="3021012"/>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4000"/>
                </a:lnSpc>
                <a:spcBef>
                  <a:spcPts val="700"/>
                </a:spcBef>
                <a:buFont typeface="Arial" pitchFamily="34" charset="0"/>
                <a:buChar char="•"/>
                <a:defRPr sz="2000">
                  <a:solidFill>
                    <a:srgbClr val="000000"/>
                  </a:solidFill>
                  <a:latin typeface="Arial" pitchFamily="34" charset="0"/>
                </a:defRPr>
              </a:lvl1pPr>
              <a:lvl2pPr marL="742950" indent="-285750">
                <a:lnSpc>
                  <a:spcPct val="94000"/>
                </a:lnSpc>
                <a:spcBef>
                  <a:spcPts val="700"/>
                </a:spcBef>
                <a:buFont typeface="Arial" pitchFamily="34" charset="0"/>
                <a:buChar char="•"/>
                <a:defRPr sz="2000">
                  <a:solidFill>
                    <a:srgbClr val="000000"/>
                  </a:solidFill>
                  <a:latin typeface="Arial" pitchFamily="34" charset="0"/>
                </a:defRPr>
              </a:lvl2pPr>
              <a:lvl3pPr marL="1143000" indent="-228600">
                <a:lnSpc>
                  <a:spcPct val="94000"/>
                </a:lnSpc>
                <a:spcBef>
                  <a:spcPts val="700"/>
                </a:spcBef>
                <a:buFont typeface="Arial" pitchFamily="34" charset="0"/>
                <a:buChar char="•"/>
                <a:defRPr sz="2000">
                  <a:solidFill>
                    <a:srgbClr val="000000"/>
                  </a:solidFill>
                  <a:latin typeface="Arial" pitchFamily="34" charset="0"/>
                </a:defRPr>
              </a:lvl3pPr>
              <a:lvl4pPr marL="1600200" indent="-228600">
                <a:lnSpc>
                  <a:spcPct val="94000"/>
                </a:lnSpc>
                <a:spcBef>
                  <a:spcPts val="700"/>
                </a:spcBef>
                <a:buFont typeface="Arial" pitchFamily="34" charset="0"/>
                <a:buChar char="•"/>
                <a:defRPr sz="2800">
                  <a:solidFill>
                    <a:srgbClr val="000000"/>
                  </a:solidFill>
                  <a:latin typeface="Arial" pitchFamily="34" charset="0"/>
                </a:defRPr>
              </a:lvl4pPr>
              <a:lvl5pPr marL="2057400" indent="-228600">
                <a:lnSpc>
                  <a:spcPct val="94000"/>
                </a:lnSpc>
                <a:spcBef>
                  <a:spcPts val="650"/>
                </a:spcBef>
                <a:buFont typeface="Arial" pitchFamily="34" charset="0"/>
                <a:buChar char="•"/>
                <a:defRPr sz="2600">
                  <a:solidFill>
                    <a:srgbClr val="000000"/>
                  </a:solidFill>
                  <a:latin typeface="Arial" pitchFamily="34" charset="0"/>
                </a:defRPr>
              </a:lvl5pPr>
              <a:lvl6pPr marL="2514600" indent="-228600" defTabSz="449263" eaLnBrk="0" fontAlgn="base" hangingPunct="0">
                <a:lnSpc>
                  <a:spcPct val="94000"/>
                </a:lnSpc>
                <a:spcBef>
                  <a:spcPts val="650"/>
                </a:spcBef>
                <a:spcAft>
                  <a:spcPct val="0"/>
                </a:spcAft>
                <a:buClr>
                  <a:srgbClr val="000000"/>
                </a:buClr>
                <a:buSzPct val="100000"/>
                <a:buFont typeface="Arial" pitchFamily="34" charset="0"/>
                <a:buChar char="•"/>
                <a:defRPr sz="2600">
                  <a:solidFill>
                    <a:srgbClr val="000000"/>
                  </a:solidFill>
                  <a:latin typeface="Arial" pitchFamily="34" charset="0"/>
                </a:defRPr>
              </a:lvl6pPr>
              <a:lvl7pPr marL="2971800" indent="-228600" defTabSz="449263" eaLnBrk="0" fontAlgn="base" hangingPunct="0">
                <a:lnSpc>
                  <a:spcPct val="94000"/>
                </a:lnSpc>
                <a:spcBef>
                  <a:spcPts val="650"/>
                </a:spcBef>
                <a:spcAft>
                  <a:spcPct val="0"/>
                </a:spcAft>
                <a:buClr>
                  <a:srgbClr val="000000"/>
                </a:buClr>
                <a:buSzPct val="100000"/>
                <a:buFont typeface="Arial" pitchFamily="34" charset="0"/>
                <a:buChar char="•"/>
                <a:defRPr sz="2600">
                  <a:solidFill>
                    <a:srgbClr val="000000"/>
                  </a:solidFill>
                  <a:latin typeface="Arial" pitchFamily="34" charset="0"/>
                </a:defRPr>
              </a:lvl7pPr>
              <a:lvl8pPr marL="3429000" indent="-228600" defTabSz="449263" eaLnBrk="0" fontAlgn="base" hangingPunct="0">
                <a:lnSpc>
                  <a:spcPct val="94000"/>
                </a:lnSpc>
                <a:spcBef>
                  <a:spcPts val="650"/>
                </a:spcBef>
                <a:spcAft>
                  <a:spcPct val="0"/>
                </a:spcAft>
                <a:buClr>
                  <a:srgbClr val="000000"/>
                </a:buClr>
                <a:buSzPct val="100000"/>
                <a:buFont typeface="Arial" pitchFamily="34" charset="0"/>
                <a:buChar char="•"/>
                <a:defRPr sz="2600">
                  <a:solidFill>
                    <a:srgbClr val="000000"/>
                  </a:solidFill>
                  <a:latin typeface="Arial" pitchFamily="34" charset="0"/>
                </a:defRPr>
              </a:lvl8pPr>
              <a:lvl9pPr marL="3886200" indent="-228600" defTabSz="449263" eaLnBrk="0" fontAlgn="base" hangingPunct="0">
                <a:lnSpc>
                  <a:spcPct val="94000"/>
                </a:lnSpc>
                <a:spcBef>
                  <a:spcPts val="650"/>
                </a:spcBef>
                <a:spcAft>
                  <a:spcPct val="0"/>
                </a:spcAft>
                <a:buClr>
                  <a:srgbClr val="000000"/>
                </a:buClr>
                <a:buSzPct val="100000"/>
                <a:buFont typeface="Arial" pitchFamily="34" charset="0"/>
                <a:buChar char="•"/>
                <a:defRPr sz="2600">
                  <a:solidFill>
                    <a:srgbClr val="000000"/>
                  </a:solidFill>
                  <a:latin typeface="Arial" pitchFamily="34" charset="0"/>
                </a:defRPr>
              </a:lvl9pPr>
            </a:lstStyle>
            <a:p>
              <a:pPr>
                <a:lnSpc>
                  <a:spcPct val="93000"/>
                </a:lnSpc>
                <a:spcBef>
                  <a:spcPct val="0"/>
                </a:spcBef>
                <a:buFont typeface="Times New Roman" pitchFamily="18" charset="0"/>
                <a:buNone/>
              </a:pPr>
              <a:endParaRPr lang="es-ES_tradnl" altLang="de-DE" sz="1200">
                <a:solidFill>
                  <a:schemeClr val="bg1"/>
                </a:solidFill>
              </a:endParaRPr>
            </a:p>
          </p:txBody>
        </p:sp>
        <p:sp>
          <p:nvSpPr>
            <p:cNvPr id="20" name="Rectangle 6">
              <a:extLst>
                <a:ext uri="{FF2B5EF4-FFF2-40B4-BE49-F238E27FC236}">
                  <a16:creationId xmlns:a16="http://schemas.microsoft.com/office/drawing/2014/main" id="{A3E670CA-5E8F-3BE6-F49C-659DBD97C898}"/>
                </a:ext>
              </a:extLst>
            </p:cNvPr>
            <p:cNvSpPr>
              <a:spLocks noChangeArrowheads="1"/>
            </p:cNvSpPr>
            <p:nvPr/>
          </p:nvSpPr>
          <p:spPr bwMode="auto">
            <a:xfrm>
              <a:off x="5674877" y="3200204"/>
              <a:ext cx="2712194" cy="55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63DE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1925" tIns="80962" rIns="161925" bIns="80962">
              <a:spAutoFit/>
            </a:bodyPr>
            <a:lstStyle>
              <a:lvl1pPr defTabSz="2800350">
                <a:lnSpc>
                  <a:spcPct val="94000"/>
                </a:lnSpc>
                <a:spcBef>
                  <a:spcPts val="700"/>
                </a:spcBef>
                <a:buFont typeface="Arial" pitchFamily="34" charset="0"/>
                <a:buChar char="•"/>
                <a:defRPr sz="2000">
                  <a:solidFill>
                    <a:srgbClr val="000000"/>
                  </a:solidFill>
                  <a:latin typeface="Arial" pitchFamily="34" charset="0"/>
                </a:defRPr>
              </a:lvl1pPr>
              <a:lvl2pPr marL="742950" indent="-285750" defTabSz="2800350">
                <a:lnSpc>
                  <a:spcPct val="94000"/>
                </a:lnSpc>
                <a:spcBef>
                  <a:spcPts val="700"/>
                </a:spcBef>
                <a:buFont typeface="Arial" pitchFamily="34" charset="0"/>
                <a:buChar char="•"/>
                <a:defRPr sz="2000">
                  <a:solidFill>
                    <a:srgbClr val="000000"/>
                  </a:solidFill>
                  <a:latin typeface="Arial" pitchFamily="34" charset="0"/>
                </a:defRPr>
              </a:lvl2pPr>
              <a:lvl3pPr marL="1143000" indent="-228600" defTabSz="2800350">
                <a:lnSpc>
                  <a:spcPct val="94000"/>
                </a:lnSpc>
                <a:spcBef>
                  <a:spcPts val="700"/>
                </a:spcBef>
                <a:buFont typeface="Arial" pitchFamily="34" charset="0"/>
                <a:buChar char="•"/>
                <a:defRPr sz="2000">
                  <a:solidFill>
                    <a:srgbClr val="000000"/>
                  </a:solidFill>
                  <a:latin typeface="Arial" pitchFamily="34" charset="0"/>
                </a:defRPr>
              </a:lvl3pPr>
              <a:lvl4pPr marL="1600200" indent="-228600" defTabSz="2800350">
                <a:lnSpc>
                  <a:spcPct val="94000"/>
                </a:lnSpc>
                <a:spcBef>
                  <a:spcPts val="700"/>
                </a:spcBef>
                <a:buFont typeface="Arial" pitchFamily="34" charset="0"/>
                <a:buChar char="•"/>
                <a:defRPr sz="2800">
                  <a:solidFill>
                    <a:srgbClr val="000000"/>
                  </a:solidFill>
                  <a:latin typeface="Arial" pitchFamily="34" charset="0"/>
                </a:defRPr>
              </a:lvl4pPr>
              <a:lvl5pPr marL="2057400" indent="-228600" defTabSz="2800350">
                <a:lnSpc>
                  <a:spcPct val="94000"/>
                </a:lnSpc>
                <a:spcBef>
                  <a:spcPts val="650"/>
                </a:spcBef>
                <a:buFont typeface="Arial" pitchFamily="34" charset="0"/>
                <a:buChar char="•"/>
                <a:defRPr sz="2600">
                  <a:solidFill>
                    <a:srgbClr val="000000"/>
                  </a:solidFill>
                  <a:latin typeface="Arial" pitchFamily="34" charset="0"/>
                </a:defRPr>
              </a:lvl5pPr>
              <a:lvl6pPr marL="2514600" indent="-228600" defTabSz="2800350" eaLnBrk="0" fontAlgn="base" hangingPunct="0">
                <a:lnSpc>
                  <a:spcPct val="94000"/>
                </a:lnSpc>
                <a:spcBef>
                  <a:spcPts val="650"/>
                </a:spcBef>
                <a:spcAft>
                  <a:spcPct val="0"/>
                </a:spcAft>
                <a:buClr>
                  <a:srgbClr val="000000"/>
                </a:buClr>
                <a:buSzPct val="100000"/>
                <a:buFont typeface="Arial" pitchFamily="34" charset="0"/>
                <a:buChar char="•"/>
                <a:defRPr sz="2600">
                  <a:solidFill>
                    <a:srgbClr val="000000"/>
                  </a:solidFill>
                  <a:latin typeface="Arial" pitchFamily="34" charset="0"/>
                </a:defRPr>
              </a:lvl6pPr>
              <a:lvl7pPr marL="2971800" indent="-228600" defTabSz="2800350" eaLnBrk="0" fontAlgn="base" hangingPunct="0">
                <a:lnSpc>
                  <a:spcPct val="94000"/>
                </a:lnSpc>
                <a:spcBef>
                  <a:spcPts val="650"/>
                </a:spcBef>
                <a:spcAft>
                  <a:spcPct val="0"/>
                </a:spcAft>
                <a:buClr>
                  <a:srgbClr val="000000"/>
                </a:buClr>
                <a:buSzPct val="100000"/>
                <a:buFont typeface="Arial" pitchFamily="34" charset="0"/>
                <a:buChar char="•"/>
                <a:defRPr sz="2600">
                  <a:solidFill>
                    <a:srgbClr val="000000"/>
                  </a:solidFill>
                  <a:latin typeface="Arial" pitchFamily="34" charset="0"/>
                </a:defRPr>
              </a:lvl7pPr>
              <a:lvl8pPr marL="3429000" indent="-228600" defTabSz="2800350" eaLnBrk="0" fontAlgn="base" hangingPunct="0">
                <a:lnSpc>
                  <a:spcPct val="94000"/>
                </a:lnSpc>
                <a:spcBef>
                  <a:spcPts val="650"/>
                </a:spcBef>
                <a:spcAft>
                  <a:spcPct val="0"/>
                </a:spcAft>
                <a:buClr>
                  <a:srgbClr val="000000"/>
                </a:buClr>
                <a:buSzPct val="100000"/>
                <a:buFont typeface="Arial" pitchFamily="34" charset="0"/>
                <a:buChar char="•"/>
                <a:defRPr sz="2600">
                  <a:solidFill>
                    <a:srgbClr val="000000"/>
                  </a:solidFill>
                  <a:latin typeface="Arial" pitchFamily="34" charset="0"/>
                </a:defRPr>
              </a:lvl8pPr>
              <a:lvl9pPr marL="3886200" indent="-228600" defTabSz="2800350" eaLnBrk="0" fontAlgn="base" hangingPunct="0">
                <a:lnSpc>
                  <a:spcPct val="94000"/>
                </a:lnSpc>
                <a:spcBef>
                  <a:spcPts val="650"/>
                </a:spcBef>
                <a:spcAft>
                  <a:spcPct val="0"/>
                </a:spcAft>
                <a:buClr>
                  <a:srgbClr val="000000"/>
                </a:buClr>
                <a:buSzPct val="100000"/>
                <a:buFont typeface="Arial" pitchFamily="34" charset="0"/>
                <a:buChar char="•"/>
                <a:defRPr sz="2600">
                  <a:solidFill>
                    <a:srgbClr val="000000"/>
                  </a:solidFill>
                  <a:latin typeface="Arial" pitchFamily="34" charset="0"/>
                </a:defRPr>
              </a:lvl9pPr>
            </a:lstStyle>
            <a:p>
              <a:pPr>
                <a:lnSpc>
                  <a:spcPct val="100000"/>
                </a:lnSpc>
                <a:spcBef>
                  <a:spcPct val="0"/>
                </a:spcBef>
                <a:buClrTx/>
                <a:buSzTx/>
                <a:buFontTx/>
                <a:buNone/>
              </a:pPr>
              <a:r>
                <a:rPr lang="es-ES_tradnl" altLang="de-DE" sz="1200" b="1"/>
                <a:t>Sector privado</a:t>
              </a:r>
            </a:p>
          </p:txBody>
        </p:sp>
        <p:sp>
          <p:nvSpPr>
            <p:cNvPr id="21" name="Text Box 11">
              <a:extLst>
                <a:ext uri="{FF2B5EF4-FFF2-40B4-BE49-F238E27FC236}">
                  <a16:creationId xmlns:a16="http://schemas.microsoft.com/office/drawing/2014/main" id="{1D99E6FD-CDD6-DFFE-E3E9-1DDCDFE74256}"/>
                </a:ext>
              </a:extLst>
            </p:cNvPr>
            <p:cNvSpPr txBox="1">
              <a:spLocks noChangeArrowheads="1"/>
            </p:cNvSpPr>
            <p:nvPr/>
          </p:nvSpPr>
          <p:spPr bwMode="auto">
            <a:xfrm>
              <a:off x="5734364" y="3637627"/>
              <a:ext cx="2890837" cy="1577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1125" indent="-111125">
                <a:lnSpc>
                  <a:spcPct val="94000"/>
                </a:lnSpc>
                <a:spcBef>
                  <a:spcPts val="700"/>
                </a:spcBef>
                <a:buFont typeface="Arial" pitchFamily="34" charset="0"/>
                <a:buChar char="•"/>
                <a:defRPr sz="2000">
                  <a:solidFill>
                    <a:srgbClr val="000000"/>
                  </a:solidFill>
                  <a:latin typeface="Arial" pitchFamily="34" charset="0"/>
                </a:defRPr>
              </a:lvl1pPr>
              <a:lvl2pPr marL="742950" indent="-285750">
                <a:lnSpc>
                  <a:spcPct val="94000"/>
                </a:lnSpc>
                <a:spcBef>
                  <a:spcPts val="700"/>
                </a:spcBef>
                <a:buFont typeface="Arial" pitchFamily="34" charset="0"/>
                <a:buChar char="•"/>
                <a:defRPr sz="2000">
                  <a:solidFill>
                    <a:srgbClr val="000000"/>
                  </a:solidFill>
                  <a:latin typeface="Arial" pitchFamily="34" charset="0"/>
                </a:defRPr>
              </a:lvl2pPr>
              <a:lvl3pPr marL="1143000" indent="-228600">
                <a:lnSpc>
                  <a:spcPct val="94000"/>
                </a:lnSpc>
                <a:spcBef>
                  <a:spcPts val="700"/>
                </a:spcBef>
                <a:buFont typeface="Arial" pitchFamily="34" charset="0"/>
                <a:buChar char="•"/>
                <a:defRPr sz="2000">
                  <a:solidFill>
                    <a:srgbClr val="000000"/>
                  </a:solidFill>
                  <a:latin typeface="Arial" pitchFamily="34" charset="0"/>
                </a:defRPr>
              </a:lvl3pPr>
              <a:lvl4pPr marL="1600200" indent="-228600">
                <a:lnSpc>
                  <a:spcPct val="94000"/>
                </a:lnSpc>
                <a:spcBef>
                  <a:spcPts val="700"/>
                </a:spcBef>
                <a:buFont typeface="Arial" pitchFamily="34" charset="0"/>
                <a:buChar char="•"/>
                <a:defRPr sz="2800">
                  <a:solidFill>
                    <a:srgbClr val="000000"/>
                  </a:solidFill>
                  <a:latin typeface="Arial" pitchFamily="34" charset="0"/>
                </a:defRPr>
              </a:lvl4pPr>
              <a:lvl5pPr marL="2057400" indent="-228600">
                <a:lnSpc>
                  <a:spcPct val="94000"/>
                </a:lnSpc>
                <a:spcBef>
                  <a:spcPts val="650"/>
                </a:spcBef>
                <a:buFont typeface="Arial" pitchFamily="34" charset="0"/>
                <a:buChar char="•"/>
                <a:defRPr sz="2600">
                  <a:solidFill>
                    <a:srgbClr val="000000"/>
                  </a:solidFill>
                  <a:latin typeface="Arial" pitchFamily="34" charset="0"/>
                </a:defRPr>
              </a:lvl5pPr>
              <a:lvl6pPr marL="2514600" indent="-228600" eaLnBrk="0" fontAlgn="base" hangingPunct="0">
                <a:lnSpc>
                  <a:spcPct val="94000"/>
                </a:lnSpc>
                <a:spcBef>
                  <a:spcPts val="650"/>
                </a:spcBef>
                <a:spcAft>
                  <a:spcPct val="0"/>
                </a:spcAft>
                <a:buClr>
                  <a:srgbClr val="000000"/>
                </a:buClr>
                <a:buSzPct val="100000"/>
                <a:buFont typeface="Arial" pitchFamily="34" charset="0"/>
                <a:buChar char="•"/>
                <a:defRPr sz="2600">
                  <a:solidFill>
                    <a:srgbClr val="000000"/>
                  </a:solidFill>
                  <a:latin typeface="Arial" pitchFamily="34" charset="0"/>
                </a:defRPr>
              </a:lvl6pPr>
              <a:lvl7pPr marL="2971800" indent="-228600" eaLnBrk="0" fontAlgn="base" hangingPunct="0">
                <a:lnSpc>
                  <a:spcPct val="94000"/>
                </a:lnSpc>
                <a:spcBef>
                  <a:spcPts val="650"/>
                </a:spcBef>
                <a:spcAft>
                  <a:spcPct val="0"/>
                </a:spcAft>
                <a:buClr>
                  <a:srgbClr val="000000"/>
                </a:buClr>
                <a:buSzPct val="100000"/>
                <a:buFont typeface="Arial" pitchFamily="34" charset="0"/>
                <a:buChar char="•"/>
                <a:defRPr sz="2600">
                  <a:solidFill>
                    <a:srgbClr val="000000"/>
                  </a:solidFill>
                  <a:latin typeface="Arial" pitchFamily="34" charset="0"/>
                </a:defRPr>
              </a:lvl7pPr>
              <a:lvl8pPr marL="3429000" indent="-228600" eaLnBrk="0" fontAlgn="base" hangingPunct="0">
                <a:lnSpc>
                  <a:spcPct val="94000"/>
                </a:lnSpc>
                <a:spcBef>
                  <a:spcPts val="650"/>
                </a:spcBef>
                <a:spcAft>
                  <a:spcPct val="0"/>
                </a:spcAft>
                <a:buClr>
                  <a:srgbClr val="000000"/>
                </a:buClr>
                <a:buSzPct val="100000"/>
                <a:buFont typeface="Arial" pitchFamily="34" charset="0"/>
                <a:buChar char="•"/>
                <a:defRPr sz="2600">
                  <a:solidFill>
                    <a:srgbClr val="000000"/>
                  </a:solidFill>
                  <a:latin typeface="Arial" pitchFamily="34" charset="0"/>
                </a:defRPr>
              </a:lvl8pPr>
              <a:lvl9pPr marL="3886200" indent="-228600" eaLnBrk="0" fontAlgn="base" hangingPunct="0">
                <a:lnSpc>
                  <a:spcPct val="94000"/>
                </a:lnSpc>
                <a:spcBef>
                  <a:spcPts val="650"/>
                </a:spcBef>
                <a:spcAft>
                  <a:spcPct val="0"/>
                </a:spcAft>
                <a:buClr>
                  <a:srgbClr val="000000"/>
                </a:buClr>
                <a:buSzPct val="100000"/>
                <a:buFont typeface="Arial" pitchFamily="34" charset="0"/>
                <a:buChar char="•"/>
                <a:defRPr sz="2600">
                  <a:solidFill>
                    <a:srgbClr val="000000"/>
                  </a:solidFill>
                  <a:latin typeface="Arial" pitchFamily="34" charset="0"/>
                </a:defRPr>
              </a:lvl9pPr>
            </a:lstStyle>
            <a:p>
              <a:pPr defTabSz="914400">
                <a:lnSpc>
                  <a:spcPct val="100000"/>
                </a:lnSpc>
                <a:spcBef>
                  <a:spcPts val="200"/>
                </a:spcBef>
                <a:spcAft>
                  <a:spcPts val="200"/>
                </a:spcAft>
                <a:buFontTx/>
                <a:buChar char="•"/>
              </a:pPr>
              <a:r>
                <a:rPr lang="es-ES_tradnl" altLang="de-DE" sz="1200">
                  <a:solidFill>
                    <a:schemeClr val="tx1"/>
                  </a:solidFill>
                </a:rPr>
                <a:t>producción</a:t>
              </a:r>
            </a:p>
            <a:p>
              <a:pPr defTabSz="914400">
                <a:lnSpc>
                  <a:spcPct val="100000"/>
                </a:lnSpc>
                <a:spcBef>
                  <a:spcPts val="200"/>
                </a:spcBef>
                <a:spcAft>
                  <a:spcPts val="200"/>
                </a:spcAft>
                <a:buFontTx/>
                <a:buChar char="•"/>
              </a:pPr>
              <a:r>
                <a:rPr lang="es-ES_tradnl" altLang="de-DE" sz="1200">
                  <a:solidFill>
                    <a:schemeClr val="tx1"/>
                  </a:solidFill>
                </a:rPr>
                <a:t>mantenimiento</a:t>
              </a:r>
            </a:p>
            <a:p>
              <a:pPr defTabSz="914400">
                <a:lnSpc>
                  <a:spcPct val="100000"/>
                </a:lnSpc>
                <a:spcBef>
                  <a:spcPts val="200"/>
                </a:spcBef>
                <a:spcAft>
                  <a:spcPts val="200"/>
                </a:spcAft>
                <a:buFontTx/>
                <a:buChar char="•"/>
              </a:pPr>
              <a:r>
                <a:rPr lang="es-ES_tradnl" altLang="de-DE" sz="1200">
                  <a:solidFill>
                    <a:schemeClr val="tx1"/>
                  </a:solidFill>
                </a:rPr>
                <a:t>servicio al cliente</a:t>
              </a:r>
            </a:p>
            <a:p>
              <a:pPr defTabSz="914400">
                <a:lnSpc>
                  <a:spcPct val="100000"/>
                </a:lnSpc>
                <a:spcBef>
                  <a:spcPts val="200"/>
                </a:spcBef>
                <a:spcAft>
                  <a:spcPts val="200"/>
                </a:spcAft>
                <a:buFontTx/>
                <a:buChar char="•"/>
              </a:pPr>
              <a:r>
                <a:rPr lang="es-ES_tradnl" altLang="de-DE" sz="1200">
                  <a:solidFill>
                    <a:srgbClr val="FF0000"/>
                  </a:solidFill>
                </a:rPr>
                <a:t>innovación</a:t>
              </a:r>
            </a:p>
          </p:txBody>
        </p:sp>
      </p:grpSp>
      <p:sp>
        <p:nvSpPr>
          <p:cNvPr id="4" name="Textfeld 3">
            <a:extLst>
              <a:ext uri="{FF2B5EF4-FFF2-40B4-BE49-F238E27FC236}">
                <a16:creationId xmlns:a16="http://schemas.microsoft.com/office/drawing/2014/main" id="{E3306A1D-7463-C0DC-0FA7-BE6461D824C6}"/>
              </a:ext>
            </a:extLst>
          </p:cNvPr>
          <p:cNvSpPr txBox="1"/>
          <p:nvPr/>
        </p:nvSpPr>
        <p:spPr>
          <a:xfrm>
            <a:off x="389286" y="4149998"/>
            <a:ext cx="6049617" cy="1015663"/>
          </a:xfrm>
          <a:prstGeom prst="rect">
            <a:avLst/>
          </a:prstGeom>
          <a:noFill/>
        </p:spPr>
        <p:txBody>
          <a:bodyPr wrap="square" rtlCol="0">
            <a:spAutoFit/>
          </a:bodyPr>
          <a:lstStyle/>
          <a:p>
            <a:r>
              <a:rPr lang="es-ES_tradnl" sz="1400"/>
              <a:t>Para más información, consulte el folleto «El sistema catastral suizo: una base para la seguridad y la prosperidad», disponible aquí:</a:t>
            </a:r>
            <a:br>
              <a:rPr lang="es-ES_tradnl" sz="1400"/>
            </a:br>
            <a:r>
              <a:rPr lang="es-ES_tradnl" sz="1400">
                <a:solidFill>
                  <a:srgbClr val="6E9217"/>
                </a:solidFill>
                <a:hlinkClick r:id="rId4">
                  <a:extLst>
                    <a:ext uri="{A12FA001-AC4F-418D-AE19-62706E023703}">
                      <ahyp:hlinkClr xmlns:ahyp="http://schemas.microsoft.com/office/drawing/2018/hyperlinkcolor" val="tx"/>
                    </a:ext>
                  </a:extLst>
                </a:hlinkClick>
              </a:rPr>
              <a:t>https://www.swisstopo.admin.ch/en/swiss-cadastral-surveying</a:t>
            </a:r>
            <a:r>
              <a:rPr lang="es-ES_tradnl" sz="1400">
                <a:solidFill>
                  <a:srgbClr val="6E9217"/>
                </a:solidFill>
              </a:rPr>
              <a:t> </a:t>
            </a:r>
          </a:p>
          <a:p>
            <a:endParaRPr lang="es-ES_tradnl"/>
          </a:p>
        </p:txBody>
      </p:sp>
    </p:spTree>
    <p:extLst>
      <p:ext uri="{BB962C8B-B14F-4D97-AF65-F5344CB8AC3E}">
        <p14:creationId xmlns:p14="http://schemas.microsoft.com/office/powerpoint/2010/main" val="32075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body" sz="quarter" idx="14"/>
          </p:nvPr>
        </p:nvSpPr>
        <p:spPr/>
        <p:txBody>
          <a:bodyPr/>
          <a:lstStyle/>
          <a:p>
            <a:r>
              <a:rPr lang="es-ES_tradnl"/>
              <a:t>¿Qué significa para Acht Grad Ost AG?</a:t>
            </a:r>
          </a:p>
        </p:txBody>
      </p:sp>
      <p:sp>
        <p:nvSpPr>
          <p:cNvPr id="2" name="Titel 1"/>
          <p:cNvSpPr>
            <a:spLocks noGrp="1"/>
          </p:cNvSpPr>
          <p:nvPr>
            <p:ph type="title"/>
          </p:nvPr>
        </p:nvSpPr>
        <p:spPr/>
        <p:txBody>
          <a:bodyPr/>
          <a:lstStyle/>
          <a:p>
            <a:r>
              <a:rPr lang="es-ES_tradnl"/>
              <a:t>Geomensura catastral</a:t>
            </a:r>
          </a:p>
        </p:txBody>
      </p:sp>
      <p:pic>
        <p:nvPicPr>
          <p:cNvPr id="24" name="Inhaltsplatzhalter 23">
            <a:extLst>
              <a:ext uri="{FF2B5EF4-FFF2-40B4-BE49-F238E27FC236}">
                <a16:creationId xmlns:a16="http://schemas.microsoft.com/office/drawing/2014/main" id="{D683D26C-F5ED-4A8E-A840-D423C3DD16CC}"/>
              </a:ext>
            </a:extLst>
          </p:cNvPr>
          <p:cNvPicPr>
            <a:picLocks noGrp="1" noChangeAspect="1"/>
          </p:cNvPicPr>
          <p:nvPr>
            <p:ph sz="quarter" idx="16"/>
          </p:nvPr>
        </p:nvPicPr>
        <p:blipFill rotWithShape="1">
          <a:blip r:embed="rId3" cstate="screen">
            <a:clrChange>
              <a:clrFrom>
                <a:srgbClr val="A6A6A6"/>
              </a:clrFrom>
              <a:clrTo>
                <a:srgbClr val="A6A6A6">
                  <a:alpha val="0"/>
                </a:srgbClr>
              </a:clrTo>
            </a:clrChange>
            <a:extLst>
              <a:ext uri="{28A0092B-C50C-407E-A947-70E740481C1C}">
                <a14:useLocalDpi xmlns:a14="http://schemas.microsoft.com/office/drawing/2010/main"/>
              </a:ext>
            </a:extLst>
          </a:blip>
          <a:stretch/>
        </p:blipFill>
        <p:spPr>
          <a:xfrm>
            <a:off x="357914" y="1346199"/>
            <a:ext cx="4214086" cy="3399753"/>
          </a:xfrm>
          <a:prstGeom prst="rect">
            <a:avLst/>
          </a:prstGeom>
        </p:spPr>
      </p:pic>
      <p:pic>
        <p:nvPicPr>
          <p:cNvPr id="3" name="Inhaltsplatzhalter 15">
            <a:extLst>
              <a:ext uri="{FF2B5EF4-FFF2-40B4-BE49-F238E27FC236}">
                <a16:creationId xmlns:a16="http://schemas.microsoft.com/office/drawing/2014/main" id="{D6706655-022C-4AD2-FA0C-7046581695ED}"/>
              </a:ext>
            </a:extLst>
          </p:cNvPr>
          <p:cNvPicPr>
            <a:picLocks noChangeAspect="1"/>
          </p:cNvPicPr>
          <p:nvPr/>
        </p:nvPicPr>
        <p:blipFill rotWithShape="1">
          <a:blip r:embed="rId4" cstate="screen">
            <a:clrChange>
              <a:clrFrom>
                <a:srgbClr val="BFBFBF"/>
              </a:clrFrom>
              <a:clrTo>
                <a:srgbClr val="BFBFBF">
                  <a:alpha val="0"/>
                </a:srgbClr>
              </a:clrTo>
            </a:clrChange>
            <a:extLst>
              <a:ext uri="{28A0092B-C50C-407E-A947-70E740481C1C}">
                <a14:useLocalDpi xmlns:a14="http://schemas.microsoft.com/office/drawing/2010/main"/>
              </a:ext>
            </a:extLst>
          </a:blip>
          <a:srcRect l="14497" t="5067" r="24940" b="5538"/>
          <a:stretch/>
        </p:blipFill>
        <p:spPr>
          <a:xfrm>
            <a:off x="4761640" y="1346200"/>
            <a:ext cx="3976821" cy="3452744"/>
          </a:xfrm>
          <a:prstGeom prst="rect">
            <a:avLst/>
          </a:prstGeom>
        </p:spPr>
      </p:pic>
      <p:sp>
        <p:nvSpPr>
          <p:cNvPr id="7" name="Pfeil: nach rechts 6">
            <a:extLst>
              <a:ext uri="{FF2B5EF4-FFF2-40B4-BE49-F238E27FC236}">
                <a16:creationId xmlns:a16="http://schemas.microsoft.com/office/drawing/2014/main" id="{4ACD3114-8B68-7332-428F-9F87D0DA0EFC}"/>
              </a:ext>
            </a:extLst>
          </p:cNvPr>
          <p:cNvSpPr/>
          <p:nvPr/>
        </p:nvSpPr>
        <p:spPr>
          <a:xfrm rot="19811470">
            <a:off x="5326476" y="3849233"/>
            <a:ext cx="904875" cy="46694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_tradnl"/>
          </a:p>
        </p:txBody>
      </p:sp>
      <p:sp>
        <p:nvSpPr>
          <p:cNvPr id="8" name="Rechteck: abgerundete Ecken 7">
            <a:extLst>
              <a:ext uri="{FF2B5EF4-FFF2-40B4-BE49-F238E27FC236}">
                <a16:creationId xmlns:a16="http://schemas.microsoft.com/office/drawing/2014/main" id="{1E5C4BED-EA70-F448-4116-564CB134750F}"/>
              </a:ext>
            </a:extLst>
          </p:cNvPr>
          <p:cNvSpPr/>
          <p:nvPr/>
        </p:nvSpPr>
        <p:spPr>
          <a:xfrm>
            <a:off x="6095999" y="3366467"/>
            <a:ext cx="1133475" cy="2667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_tradnl" sz="800"/>
              <a:t>Geomensura Catastral</a:t>
            </a:r>
          </a:p>
        </p:txBody>
      </p:sp>
    </p:spTree>
    <p:extLst>
      <p:ext uri="{BB962C8B-B14F-4D97-AF65-F5344CB8AC3E}">
        <p14:creationId xmlns:p14="http://schemas.microsoft.com/office/powerpoint/2010/main" val="1226577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F035864-E70F-2D8E-CA8C-5AB719B79EC2}"/>
              </a:ext>
            </a:extLst>
          </p:cNvPr>
          <p:cNvSpPr>
            <a:spLocks noGrp="1"/>
          </p:cNvSpPr>
          <p:nvPr>
            <p:ph type="body" sz="quarter" idx="14"/>
          </p:nvPr>
        </p:nvSpPr>
        <p:spPr/>
        <p:txBody>
          <a:bodyPr/>
          <a:lstStyle/>
          <a:p>
            <a:r>
              <a:rPr lang="es-ES_tradnl"/>
              <a:t>¡Manos a la obra! ¿De qué se trata? ¿Mapa o datos?</a:t>
            </a:r>
          </a:p>
        </p:txBody>
      </p:sp>
      <p:sp>
        <p:nvSpPr>
          <p:cNvPr id="3" name="Titel 2">
            <a:extLst>
              <a:ext uri="{FF2B5EF4-FFF2-40B4-BE49-F238E27FC236}">
                <a16:creationId xmlns:a16="http://schemas.microsoft.com/office/drawing/2014/main" id="{3B809DE1-BB38-3474-8378-7A7E2471BC7B}"/>
              </a:ext>
            </a:extLst>
          </p:cNvPr>
          <p:cNvSpPr>
            <a:spLocks noGrp="1"/>
          </p:cNvSpPr>
          <p:nvPr>
            <p:ph type="title"/>
          </p:nvPr>
        </p:nvSpPr>
        <p:spPr/>
        <p:txBody>
          <a:bodyPr/>
          <a:lstStyle/>
          <a:p>
            <a:r>
              <a:rPr lang="es-ES_tradnl"/>
              <a:t>Geomensura catastral</a:t>
            </a:r>
          </a:p>
        </p:txBody>
      </p:sp>
      <p:pic>
        <p:nvPicPr>
          <p:cNvPr id="6" name="Grafik 5">
            <a:extLst>
              <a:ext uri="{FF2B5EF4-FFF2-40B4-BE49-F238E27FC236}">
                <a16:creationId xmlns:a16="http://schemas.microsoft.com/office/drawing/2014/main" id="{FD21DBE9-6D0D-C229-E55B-0D3BBBF407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7066" b="1863"/>
          <a:stretch/>
        </p:blipFill>
        <p:spPr>
          <a:xfrm>
            <a:off x="0" y="1203648"/>
            <a:ext cx="9144000" cy="3944615"/>
          </a:xfrm>
          <a:prstGeom prst="rect">
            <a:avLst/>
          </a:prstGeom>
        </p:spPr>
      </p:pic>
    </p:spTree>
    <p:extLst>
      <p:ext uri="{BB962C8B-B14F-4D97-AF65-F5344CB8AC3E}">
        <p14:creationId xmlns:p14="http://schemas.microsoft.com/office/powerpoint/2010/main" val="908798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C654869-9DDD-CF36-C3F8-7CAD287611A1}"/>
              </a:ext>
            </a:extLst>
          </p:cNvPr>
          <p:cNvSpPr>
            <a:spLocks noGrp="1"/>
          </p:cNvSpPr>
          <p:nvPr>
            <p:ph type="body" sz="quarter" idx="14"/>
          </p:nvPr>
        </p:nvSpPr>
        <p:spPr/>
        <p:txBody>
          <a:bodyPr/>
          <a:lstStyle/>
          <a:p>
            <a:r>
              <a:rPr lang="de-CH" dirty="0"/>
              <a:t>The </a:t>
            </a:r>
            <a:r>
              <a:rPr lang="de-CH" dirty="0" err="1"/>
              <a:t>main</a:t>
            </a:r>
            <a:r>
              <a:rPr lang="de-CH" dirty="0"/>
              <a:t> </a:t>
            </a:r>
            <a:r>
              <a:rPr lang="de-CH" dirty="0" err="1"/>
              <a:t>concepts</a:t>
            </a:r>
            <a:endParaRPr lang="de-CH" dirty="0"/>
          </a:p>
        </p:txBody>
      </p:sp>
      <p:sp>
        <p:nvSpPr>
          <p:cNvPr id="3" name="Titel 2">
            <a:extLst>
              <a:ext uri="{FF2B5EF4-FFF2-40B4-BE49-F238E27FC236}">
                <a16:creationId xmlns:a16="http://schemas.microsoft.com/office/drawing/2014/main" id="{8018A2E3-63C2-E8C2-35CE-2375C3FBB206}"/>
              </a:ext>
            </a:extLst>
          </p:cNvPr>
          <p:cNvSpPr>
            <a:spLocks noGrp="1"/>
          </p:cNvSpPr>
          <p:nvPr>
            <p:ph type="title"/>
          </p:nvPr>
        </p:nvSpPr>
        <p:spPr/>
        <p:txBody>
          <a:bodyPr/>
          <a:lstStyle/>
          <a:p>
            <a:r>
              <a:rPr lang="de-CH" dirty="0" err="1"/>
              <a:t>Cadastral</a:t>
            </a:r>
            <a:r>
              <a:rPr lang="de-CH" dirty="0"/>
              <a:t> </a:t>
            </a:r>
            <a:r>
              <a:rPr lang="de-CH" dirty="0" err="1"/>
              <a:t>survey</a:t>
            </a:r>
            <a:endParaRPr lang="de-CH" dirty="0"/>
          </a:p>
        </p:txBody>
      </p:sp>
      <p:sp>
        <p:nvSpPr>
          <p:cNvPr id="4" name="Inhaltsplatzhalter 3">
            <a:extLst>
              <a:ext uri="{FF2B5EF4-FFF2-40B4-BE49-F238E27FC236}">
                <a16:creationId xmlns:a16="http://schemas.microsoft.com/office/drawing/2014/main" id="{6D0AD2A1-34F1-DF7B-02D7-39711392833B}"/>
              </a:ext>
            </a:extLst>
          </p:cNvPr>
          <p:cNvSpPr>
            <a:spLocks noGrp="1"/>
          </p:cNvSpPr>
          <p:nvPr>
            <p:ph sz="quarter" idx="16"/>
          </p:nvPr>
        </p:nvSpPr>
        <p:spPr/>
        <p:txBody>
          <a:bodyPr/>
          <a:lstStyle/>
          <a:p>
            <a:r>
              <a:rPr lang="en-GB" altLang="de-DE" sz="1800" dirty="0">
                <a:solidFill>
                  <a:schemeClr val="tx1"/>
                </a:solidFill>
              </a:rPr>
              <a:t>Clear definition of the product</a:t>
            </a:r>
          </a:p>
          <a:p>
            <a:endParaRPr lang="en-GB" altLang="de-DE" sz="1800" dirty="0">
              <a:solidFill>
                <a:schemeClr val="tx1"/>
              </a:solidFill>
            </a:endParaRPr>
          </a:p>
          <a:p>
            <a:r>
              <a:rPr lang="en-GB" altLang="de-DE" sz="1800" dirty="0">
                <a:solidFill>
                  <a:schemeClr val="tx1"/>
                </a:solidFill>
              </a:rPr>
              <a:t>Freedom of methods and systems (as basis for tendering)</a:t>
            </a:r>
          </a:p>
          <a:p>
            <a:endParaRPr lang="en-GB" altLang="de-DE" sz="1800" dirty="0">
              <a:solidFill>
                <a:schemeClr val="tx1"/>
              </a:solidFill>
            </a:endParaRPr>
          </a:p>
          <a:p>
            <a:r>
              <a:rPr lang="en-GB" altLang="de-DE" sz="1800" dirty="0">
                <a:solidFill>
                  <a:schemeClr val="tx1"/>
                </a:solidFill>
              </a:rPr>
              <a:t>Independent information layers </a:t>
            </a:r>
            <a:br>
              <a:rPr lang="en-GB" altLang="de-DE" sz="1800" dirty="0">
                <a:solidFill>
                  <a:schemeClr val="tx1"/>
                </a:solidFill>
              </a:rPr>
            </a:br>
            <a:r>
              <a:rPr lang="en-GB" altLang="de-DE" sz="1800" dirty="0">
                <a:solidFill>
                  <a:schemeClr val="tx1"/>
                </a:solidFill>
              </a:rPr>
              <a:t>(link between layers only through geographic location)</a:t>
            </a:r>
          </a:p>
          <a:p>
            <a:endParaRPr lang="en-GB" altLang="de-DE" sz="1800" dirty="0"/>
          </a:p>
          <a:p>
            <a:r>
              <a:rPr lang="en-US" dirty="0"/>
              <a:t>Standardized way of data description and data transfer (INTERLIS)</a:t>
            </a:r>
          </a:p>
          <a:p>
            <a:endParaRPr lang="de-CH" dirty="0"/>
          </a:p>
        </p:txBody>
      </p:sp>
      <p:graphicFrame>
        <p:nvGraphicFramePr>
          <p:cNvPr id="5" name="Object 4">
            <a:extLst>
              <a:ext uri="{FF2B5EF4-FFF2-40B4-BE49-F238E27FC236}">
                <a16:creationId xmlns:a16="http://schemas.microsoft.com/office/drawing/2014/main" id="{EDA7697A-AC6A-13DB-ED14-1B094F7B4795}"/>
              </a:ext>
            </a:extLst>
          </p:cNvPr>
          <p:cNvGraphicFramePr>
            <a:graphicFrameLocks noChangeAspect="1"/>
          </p:cNvGraphicFramePr>
          <p:nvPr>
            <p:extLst>
              <p:ext uri="{D42A27DB-BD31-4B8C-83A1-F6EECF244321}">
                <p14:modId xmlns:p14="http://schemas.microsoft.com/office/powerpoint/2010/main" val="3868572712"/>
              </p:ext>
            </p:extLst>
          </p:nvPr>
        </p:nvGraphicFramePr>
        <p:xfrm>
          <a:off x="6865206" y="1306520"/>
          <a:ext cx="677502" cy="665156"/>
        </p:xfrm>
        <a:graphic>
          <a:graphicData uri="http://schemas.openxmlformats.org/presentationml/2006/ole">
            <mc:AlternateContent xmlns:mc="http://schemas.openxmlformats.org/markup-compatibility/2006">
              <mc:Choice xmlns:v="urn:schemas-microsoft-com:vml" Requires="v">
                <p:oleObj name="Clip" r:id="rId2" imgW="3192463" imgH="3749675" progId="MS_ClipArt_Gallery.5">
                  <p:embed/>
                </p:oleObj>
              </mc:Choice>
              <mc:Fallback>
                <p:oleObj name="Clip" r:id="rId2" imgW="3192463" imgH="3749675" progId="MS_ClipArt_Gallery.5">
                  <p:embed/>
                  <p:pic>
                    <p:nvPicPr>
                      <p:cNvPr id="29" name="Object 4">
                        <a:extLst>
                          <a:ext uri="{FF2B5EF4-FFF2-40B4-BE49-F238E27FC236}">
                            <a16:creationId xmlns:a16="http://schemas.microsoft.com/office/drawing/2014/main" id="{54B9412B-3F30-43C0-91B5-D8891E735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5206" y="1306520"/>
                        <a:ext cx="677502" cy="665156"/>
                      </a:xfrm>
                      <a:prstGeom prst="rect">
                        <a:avLst/>
                      </a:prstGeom>
                      <a:noFill/>
                      <a:ln>
                        <a:noFill/>
                      </a:ln>
                      <a:effectLst/>
                    </p:spPr>
                  </p:pic>
                </p:oleObj>
              </mc:Fallback>
            </mc:AlternateContent>
          </a:graphicData>
        </a:graphic>
      </p:graphicFrame>
      <p:grpSp>
        <p:nvGrpSpPr>
          <p:cNvPr id="6" name="Group 8">
            <a:extLst>
              <a:ext uri="{FF2B5EF4-FFF2-40B4-BE49-F238E27FC236}">
                <a16:creationId xmlns:a16="http://schemas.microsoft.com/office/drawing/2014/main" id="{D0F15878-07E9-3AF2-4107-D0096F30954C}"/>
              </a:ext>
            </a:extLst>
          </p:cNvPr>
          <p:cNvGrpSpPr>
            <a:grpSpLocks noChangeAspect="1"/>
          </p:cNvGrpSpPr>
          <p:nvPr/>
        </p:nvGrpSpPr>
        <p:grpSpPr bwMode="auto">
          <a:xfrm>
            <a:off x="6710118" y="2131681"/>
            <a:ext cx="2249488" cy="819481"/>
            <a:chOff x="3336" y="2997"/>
            <a:chExt cx="1773" cy="772"/>
          </a:xfrm>
        </p:grpSpPr>
        <p:grpSp>
          <p:nvGrpSpPr>
            <p:cNvPr id="7" name="Group 9">
              <a:extLst>
                <a:ext uri="{FF2B5EF4-FFF2-40B4-BE49-F238E27FC236}">
                  <a16:creationId xmlns:a16="http://schemas.microsoft.com/office/drawing/2014/main" id="{73AF41D5-E31E-4944-EF95-5C809D8FB500}"/>
                </a:ext>
              </a:extLst>
            </p:cNvPr>
            <p:cNvGrpSpPr>
              <a:grpSpLocks noChangeAspect="1"/>
            </p:cNvGrpSpPr>
            <p:nvPr/>
          </p:nvGrpSpPr>
          <p:grpSpPr bwMode="auto">
            <a:xfrm>
              <a:off x="3336" y="2997"/>
              <a:ext cx="858" cy="760"/>
              <a:chOff x="3834" y="2475"/>
              <a:chExt cx="1068" cy="1012"/>
            </a:xfrm>
          </p:grpSpPr>
          <p:pic>
            <p:nvPicPr>
              <p:cNvPr id="9" name="Picture 10" descr="plane1">
                <a:extLst>
                  <a:ext uri="{FF2B5EF4-FFF2-40B4-BE49-F238E27FC236}">
                    <a16:creationId xmlns:a16="http://schemas.microsoft.com/office/drawing/2014/main" id="{D08A7780-8B88-AF1C-C3A3-53B45E81B1E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50" y="2475"/>
                <a:ext cx="915"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11">
                <a:extLst>
                  <a:ext uri="{FF2B5EF4-FFF2-40B4-BE49-F238E27FC236}">
                    <a16:creationId xmlns:a16="http://schemas.microsoft.com/office/drawing/2014/main" id="{D7C968A3-CA7B-BF17-B770-32794C8B57F2}"/>
                  </a:ext>
                </a:extLst>
              </p:cNvPr>
              <p:cNvSpPr>
                <a:spLocks noChangeAspect="1" noChangeShapeType="1"/>
              </p:cNvSpPr>
              <p:nvPr/>
            </p:nvSpPr>
            <p:spPr bwMode="auto">
              <a:xfrm>
                <a:off x="4387" y="2716"/>
                <a:ext cx="239" cy="756"/>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1" name="Line 12">
                <a:extLst>
                  <a:ext uri="{FF2B5EF4-FFF2-40B4-BE49-F238E27FC236}">
                    <a16:creationId xmlns:a16="http://schemas.microsoft.com/office/drawing/2014/main" id="{DABCE5EF-A2E2-7FA7-8F3E-6E1733EB1B94}"/>
                  </a:ext>
                </a:extLst>
              </p:cNvPr>
              <p:cNvSpPr>
                <a:spLocks noChangeAspect="1" noChangeShapeType="1"/>
              </p:cNvSpPr>
              <p:nvPr/>
            </p:nvSpPr>
            <p:spPr bwMode="auto">
              <a:xfrm rot="470066" flipH="1">
                <a:off x="3898" y="2685"/>
                <a:ext cx="438" cy="802"/>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2" name="AutoShape 13">
                <a:extLst>
                  <a:ext uri="{FF2B5EF4-FFF2-40B4-BE49-F238E27FC236}">
                    <a16:creationId xmlns:a16="http://schemas.microsoft.com/office/drawing/2014/main" id="{BFC933D2-CE72-035F-7EFB-1616F2B3DA15}"/>
                  </a:ext>
                </a:extLst>
              </p:cNvPr>
              <p:cNvSpPr>
                <a:spLocks noChangeAspect="1" noChangeArrowheads="1"/>
              </p:cNvSpPr>
              <p:nvPr/>
            </p:nvSpPr>
            <p:spPr bwMode="auto">
              <a:xfrm>
                <a:off x="3834" y="3306"/>
                <a:ext cx="1068" cy="162"/>
              </a:xfrm>
              <a:prstGeom prst="parallelogram">
                <a:avLst>
                  <a:gd name="adj" fmla="val 16481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endParaRPr lang="de-CH" altLang="de-DE"/>
              </a:p>
            </p:txBody>
          </p:sp>
          <p:sp>
            <p:nvSpPr>
              <p:cNvPr id="13" name="Line 14">
                <a:extLst>
                  <a:ext uri="{FF2B5EF4-FFF2-40B4-BE49-F238E27FC236}">
                    <a16:creationId xmlns:a16="http://schemas.microsoft.com/office/drawing/2014/main" id="{939272C1-04FF-6020-8304-0B8CB27021CD}"/>
                  </a:ext>
                </a:extLst>
              </p:cNvPr>
              <p:cNvSpPr>
                <a:spLocks noChangeAspect="1" noChangeShapeType="1"/>
              </p:cNvSpPr>
              <p:nvPr/>
            </p:nvSpPr>
            <p:spPr bwMode="auto">
              <a:xfrm>
                <a:off x="4387" y="2716"/>
                <a:ext cx="515" cy="606"/>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4" name="Line 15">
                <a:extLst>
                  <a:ext uri="{FF2B5EF4-FFF2-40B4-BE49-F238E27FC236}">
                    <a16:creationId xmlns:a16="http://schemas.microsoft.com/office/drawing/2014/main" id="{BA40D473-8227-B2C6-3C35-FDDD96FCA003}"/>
                  </a:ext>
                </a:extLst>
              </p:cNvPr>
              <p:cNvSpPr>
                <a:spLocks noChangeAspect="1" noChangeShapeType="1"/>
              </p:cNvSpPr>
              <p:nvPr/>
            </p:nvSpPr>
            <p:spPr bwMode="auto">
              <a:xfrm rot="470066" flipH="1">
                <a:off x="4137" y="2701"/>
                <a:ext cx="210" cy="613"/>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graphicFrame>
          <p:nvGraphicFramePr>
            <p:cNvPr id="8" name="Object 16">
              <a:extLst>
                <a:ext uri="{FF2B5EF4-FFF2-40B4-BE49-F238E27FC236}">
                  <a16:creationId xmlns:a16="http://schemas.microsoft.com/office/drawing/2014/main" id="{9FDAA653-BE59-61AF-C298-0A59EBE11047}"/>
                </a:ext>
              </a:extLst>
            </p:cNvPr>
            <p:cNvGraphicFramePr>
              <a:graphicFrameLocks noChangeAspect="1"/>
            </p:cNvGraphicFramePr>
            <p:nvPr>
              <p:extLst>
                <p:ext uri="{D42A27DB-BD31-4B8C-83A1-F6EECF244321}">
                  <p14:modId xmlns:p14="http://schemas.microsoft.com/office/powerpoint/2010/main" val="1965456958"/>
                </p:ext>
              </p:extLst>
            </p:nvPr>
          </p:nvGraphicFramePr>
          <p:xfrm>
            <a:off x="4539" y="3014"/>
            <a:ext cx="570" cy="755"/>
          </p:xfrm>
          <a:graphic>
            <a:graphicData uri="http://schemas.openxmlformats.org/presentationml/2006/ole">
              <mc:AlternateContent xmlns:mc="http://schemas.openxmlformats.org/markup-compatibility/2006">
                <mc:Choice xmlns:v="urn:schemas-microsoft-com:vml" Requires="v">
                  <p:oleObj name="Clip" r:id="rId5" imgW="734263" imgH="972007" progId="MS_ClipArt_Gallery.5">
                    <p:embed/>
                  </p:oleObj>
                </mc:Choice>
                <mc:Fallback>
                  <p:oleObj name="Clip" r:id="rId5" imgW="734263" imgH="972007" progId="MS_ClipArt_Gallery.5">
                    <p:embed/>
                    <p:pic>
                      <p:nvPicPr>
                        <p:cNvPr id="35" name="Object 16">
                          <a:extLst>
                            <a:ext uri="{FF2B5EF4-FFF2-40B4-BE49-F238E27FC236}">
                              <a16:creationId xmlns:a16="http://schemas.microsoft.com/office/drawing/2014/main" id="{A67611A6-BF97-421B-8C3C-8F27B8CA19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9" y="3014"/>
                          <a:ext cx="570" cy="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15" name="Picture 6" descr="Ebenen">
            <a:extLst>
              <a:ext uri="{FF2B5EF4-FFF2-40B4-BE49-F238E27FC236}">
                <a16:creationId xmlns:a16="http://schemas.microsoft.com/office/drawing/2014/main" id="{D4D74F06-B93D-41C5-2447-01338011074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537795" y="3143282"/>
            <a:ext cx="1698625" cy="68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8">
            <a:extLst>
              <a:ext uri="{FF2B5EF4-FFF2-40B4-BE49-F238E27FC236}">
                <a16:creationId xmlns:a16="http://schemas.microsoft.com/office/drawing/2014/main" id="{38BEC6B7-D9BF-C0F9-F0B1-44D90DD3DC30}"/>
              </a:ext>
            </a:extLst>
          </p:cNvPr>
          <p:cNvGrpSpPr>
            <a:grpSpLocks/>
          </p:cNvGrpSpPr>
          <p:nvPr/>
        </p:nvGrpSpPr>
        <p:grpSpPr bwMode="auto">
          <a:xfrm>
            <a:off x="6537795" y="4098680"/>
            <a:ext cx="1925638" cy="512674"/>
            <a:chOff x="4122" y="2406"/>
            <a:chExt cx="1488" cy="474"/>
          </a:xfrm>
        </p:grpSpPr>
        <p:grpSp>
          <p:nvGrpSpPr>
            <p:cNvPr id="17" name="Group 19">
              <a:extLst>
                <a:ext uri="{FF2B5EF4-FFF2-40B4-BE49-F238E27FC236}">
                  <a16:creationId xmlns:a16="http://schemas.microsoft.com/office/drawing/2014/main" id="{79F35DE7-5CD4-FAC7-5C0E-098D4945710E}"/>
                </a:ext>
              </a:extLst>
            </p:cNvPr>
            <p:cNvGrpSpPr>
              <a:grpSpLocks/>
            </p:cNvGrpSpPr>
            <p:nvPr/>
          </p:nvGrpSpPr>
          <p:grpSpPr bwMode="auto">
            <a:xfrm>
              <a:off x="4122" y="2406"/>
              <a:ext cx="444" cy="474"/>
              <a:chOff x="4182" y="2412"/>
              <a:chExt cx="444" cy="474"/>
            </a:xfrm>
          </p:grpSpPr>
          <p:sp>
            <p:nvSpPr>
              <p:cNvPr id="22" name="Rectangle 20">
                <a:extLst>
                  <a:ext uri="{FF2B5EF4-FFF2-40B4-BE49-F238E27FC236}">
                    <a16:creationId xmlns:a16="http://schemas.microsoft.com/office/drawing/2014/main" id="{72824875-1A9E-6759-10CA-1535B7DA82EB}"/>
                  </a:ext>
                </a:extLst>
              </p:cNvPr>
              <p:cNvSpPr>
                <a:spLocks noChangeArrowheads="1"/>
              </p:cNvSpPr>
              <p:nvPr/>
            </p:nvSpPr>
            <p:spPr bwMode="auto">
              <a:xfrm>
                <a:off x="4182" y="2412"/>
                <a:ext cx="444" cy="474"/>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endParaRPr lang="de-CH" altLang="de-DE"/>
              </a:p>
            </p:txBody>
          </p:sp>
          <p:sp>
            <p:nvSpPr>
              <p:cNvPr id="23" name="Text Box 21">
                <a:extLst>
                  <a:ext uri="{FF2B5EF4-FFF2-40B4-BE49-F238E27FC236}">
                    <a16:creationId xmlns:a16="http://schemas.microsoft.com/office/drawing/2014/main" id="{18A878D5-1BE7-96D0-5566-A1C45460534F}"/>
                  </a:ext>
                </a:extLst>
              </p:cNvPr>
              <p:cNvSpPr txBox="1">
                <a:spLocks noChangeArrowheads="1"/>
              </p:cNvSpPr>
              <p:nvPr/>
            </p:nvSpPr>
            <p:spPr bwMode="auto">
              <a:xfrm>
                <a:off x="4259" y="2508"/>
                <a:ext cx="290"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pPr algn="ctr" defTabSz="914400">
                  <a:lnSpc>
                    <a:spcPct val="100000"/>
                  </a:lnSpc>
                  <a:buClrTx/>
                  <a:buSzTx/>
                  <a:buFontTx/>
                  <a:buNone/>
                </a:pPr>
                <a:r>
                  <a:rPr lang="en-GB" altLang="de-DE" sz="1800" b="1" dirty="0" err="1">
                    <a:solidFill>
                      <a:schemeClr val="tx1"/>
                    </a:solidFill>
                  </a:rPr>
                  <a:t>ili</a:t>
                </a:r>
                <a:endParaRPr lang="en-GB" altLang="de-DE" sz="1800" b="1" dirty="0">
                  <a:solidFill>
                    <a:schemeClr val="tx1"/>
                  </a:solidFill>
                </a:endParaRPr>
              </a:p>
            </p:txBody>
          </p:sp>
        </p:grpSp>
        <p:grpSp>
          <p:nvGrpSpPr>
            <p:cNvPr id="18" name="Group 22">
              <a:extLst>
                <a:ext uri="{FF2B5EF4-FFF2-40B4-BE49-F238E27FC236}">
                  <a16:creationId xmlns:a16="http://schemas.microsoft.com/office/drawing/2014/main" id="{CCB1B0A7-794C-FDFD-8B32-72BD88B75F89}"/>
                </a:ext>
              </a:extLst>
            </p:cNvPr>
            <p:cNvGrpSpPr>
              <a:grpSpLocks/>
            </p:cNvGrpSpPr>
            <p:nvPr/>
          </p:nvGrpSpPr>
          <p:grpSpPr bwMode="auto">
            <a:xfrm>
              <a:off x="5166" y="2406"/>
              <a:ext cx="444" cy="474"/>
              <a:chOff x="5040" y="2424"/>
              <a:chExt cx="444" cy="474"/>
            </a:xfrm>
          </p:grpSpPr>
          <p:sp>
            <p:nvSpPr>
              <p:cNvPr id="20" name="Rectangle 23">
                <a:extLst>
                  <a:ext uri="{FF2B5EF4-FFF2-40B4-BE49-F238E27FC236}">
                    <a16:creationId xmlns:a16="http://schemas.microsoft.com/office/drawing/2014/main" id="{2AA4F00C-95D6-A0D1-9CBF-CB7B64AB58DE}"/>
                  </a:ext>
                </a:extLst>
              </p:cNvPr>
              <p:cNvSpPr>
                <a:spLocks noChangeArrowheads="1"/>
              </p:cNvSpPr>
              <p:nvPr/>
            </p:nvSpPr>
            <p:spPr bwMode="auto">
              <a:xfrm>
                <a:off x="5040" y="2424"/>
                <a:ext cx="444" cy="474"/>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endParaRPr lang="de-CH" altLang="de-DE"/>
              </a:p>
            </p:txBody>
          </p:sp>
          <p:sp>
            <p:nvSpPr>
              <p:cNvPr id="21" name="Text Box 24">
                <a:extLst>
                  <a:ext uri="{FF2B5EF4-FFF2-40B4-BE49-F238E27FC236}">
                    <a16:creationId xmlns:a16="http://schemas.microsoft.com/office/drawing/2014/main" id="{4E1A1BCE-91D5-1F33-C152-F26498F6E845}"/>
                  </a:ext>
                </a:extLst>
              </p:cNvPr>
              <p:cNvSpPr txBox="1">
                <a:spLocks noChangeArrowheads="1"/>
              </p:cNvSpPr>
              <p:nvPr/>
            </p:nvSpPr>
            <p:spPr bwMode="auto">
              <a:xfrm>
                <a:off x="5107" y="2520"/>
                <a:ext cx="310"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pPr algn="ctr" defTabSz="914400">
                  <a:lnSpc>
                    <a:spcPct val="100000"/>
                  </a:lnSpc>
                  <a:buClrTx/>
                  <a:buSzTx/>
                  <a:buFontTx/>
                  <a:buNone/>
                </a:pPr>
                <a:r>
                  <a:rPr lang="en-GB" altLang="de-DE" sz="1800" b="1">
                    <a:solidFill>
                      <a:schemeClr val="tx1"/>
                    </a:solidFill>
                  </a:rPr>
                  <a:t>itf</a:t>
                </a:r>
              </a:p>
            </p:txBody>
          </p:sp>
        </p:grpSp>
        <p:sp>
          <p:nvSpPr>
            <p:cNvPr id="19" name="AutoShape 25">
              <a:extLst>
                <a:ext uri="{FF2B5EF4-FFF2-40B4-BE49-F238E27FC236}">
                  <a16:creationId xmlns:a16="http://schemas.microsoft.com/office/drawing/2014/main" id="{4D5C6CCB-3F41-F8D7-C688-DAC68423BF01}"/>
                </a:ext>
              </a:extLst>
            </p:cNvPr>
            <p:cNvSpPr>
              <a:spLocks noChangeArrowheads="1"/>
            </p:cNvSpPr>
            <p:nvPr/>
          </p:nvSpPr>
          <p:spPr bwMode="auto">
            <a:xfrm>
              <a:off x="4587" y="2586"/>
              <a:ext cx="558" cy="126"/>
            </a:xfrm>
            <a:custGeom>
              <a:avLst/>
              <a:gdLst>
                <a:gd name="T0" fmla="*/ 11 w 21600"/>
                <a:gd name="T1" fmla="*/ 0 h 21600"/>
                <a:gd name="T2" fmla="*/ 0 w 21600"/>
                <a:gd name="T3" fmla="*/ 0 h 21600"/>
                <a:gd name="T4" fmla="*/ 11 w 21600"/>
                <a:gd name="T5" fmla="*/ 1 h 21600"/>
                <a:gd name="T6" fmla="*/ 14 w 21600"/>
                <a:gd name="T7" fmla="*/ 0 h 21600"/>
                <a:gd name="T8" fmla="*/ 17694720 60000 65536"/>
                <a:gd name="T9" fmla="*/ 11796480 60000 65536"/>
                <a:gd name="T10" fmla="*/ 5898240 60000 65536"/>
                <a:gd name="T11" fmla="*/ 0 60000 65536"/>
                <a:gd name="T12" fmla="*/ 3368 w 21600"/>
                <a:gd name="T13" fmla="*/ 6000 h 21600"/>
                <a:gd name="T14" fmla="*/ 19471 w 21600"/>
                <a:gd name="T15" fmla="*/ 15600 h 21600"/>
              </a:gdLst>
              <a:ahLst/>
              <a:cxnLst>
                <a:cxn ang="T8">
                  <a:pos x="T0" y="T1"/>
                </a:cxn>
                <a:cxn ang="T9">
                  <a:pos x="T2" y="T3"/>
                </a:cxn>
                <a:cxn ang="T10">
                  <a:pos x="T4" y="T5"/>
                </a:cxn>
                <a:cxn ang="T11">
                  <a:pos x="T6" y="T7"/>
                </a:cxn>
              </a:cxnLst>
              <a:rect l="T12" t="T13" r="T14" b="T15"/>
              <a:pathLst>
                <a:path w="21600" h="21600">
                  <a:moveTo>
                    <a:pt x="16720" y="0"/>
                  </a:moveTo>
                  <a:lnTo>
                    <a:pt x="16720" y="6069"/>
                  </a:lnTo>
                  <a:lnTo>
                    <a:pt x="3375" y="6069"/>
                  </a:lnTo>
                  <a:lnTo>
                    <a:pt x="3375" y="15531"/>
                  </a:lnTo>
                  <a:lnTo>
                    <a:pt x="16720" y="15531"/>
                  </a:lnTo>
                  <a:lnTo>
                    <a:pt x="16720" y="21600"/>
                  </a:lnTo>
                  <a:lnTo>
                    <a:pt x="21600" y="10800"/>
                  </a:lnTo>
                  <a:lnTo>
                    <a:pt x="16720" y="0"/>
                  </a:lnTo>
                  <a:close/>
                </a:path>
                <a:path w="21600" h="21600">
                  <a:moveTo>
                    <a:pt x="1350" y="6069"/>
                  </a:moveTo>
                  <a:lnTo>
                    <a:pt x="1350" y="15531"/>
                  </a:lnTo>
                  <a:lnTo>
                    <a:pt x="2700" y="15531"/>
                  </a:lnTo>
                  <a:lnTo>
                    <a:pt x="2700" y="6069"/>
                  </a:lnTo>
                  <a:lnTo>
                    <a:pt x="1350" y="6069"/>
                  </a:lnTo>
                  <a:close/>
                </a:path>
                <a:path w="21600" h="21600">
                  <a:moveTo>
                    <a:pt x="0" y="6069"/>
                  </a:moveTo>
                  <a:lnTo>
                    <a:pt x="0" y="15531"/>
                  </a:lnTo>
                  <a:lnTo>
                    <a:pt x="675" y="15531"/>
                  </a:lnTo>
                  <a:lnTo>
                    <a:pt x="675" y="6069"/>
                  </a:lnTo>
                  <a:lnTo>
                    <a:pt x="0" y="6069"/>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de-CH"/>
            </a:p>
          </p:txBody>
        </p:sp>
      </p:grpSp>
    </p:spTree>
    <p:extLst>
      <p:ext uri="{BB962C8B-B14F-4D97-AF65-F5344CB8AC3E}">
        <p14:creationId xmlns:p14="http://schemas.microsoft.com/office/powerpoint/2010/main" val="2187561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C654869-9DDD-CF36-C3F8-7CAD287611A1}"/>
              </a:ext>
            </a:extLst>
          </p:cNvPr>
          <p:cNvSpPr>
            <a:spLocks noGrp="1"/>
          </p:cNvSpPr>
          <p:nvPr>
            <p:ph type="body" sz="quarter" idx="14"/>
          </p:nvPr>
        </p:nvSpPr>
        <p:spPr>
          <a:xfrm>
            <a:off x="317499" y="795870"/>
            <a:ext cx="7673561" cy="277812"/>
          </a:xfrm>
        </p:spPr>
        <p:txBody>
          <a:bodyPr/>
          <a:lstStyle/>
          <a:p>
            <a:r>
              <a:rPr lang="es-ES_tradnl"/>
              <a:t>Un conjunto de datos estandarizado y disponible en toda Suiza, no un mapa!</a:t>
            </a:r>
          </a:p>
        </p:txBody>
      </p:sp>
      <p:sp>
        <p:nvSpPr>
          <p:cNvPr id="3" name="Titel 2">
            <a:extLst>
              <a:ext uri="{FF2B5EF4-FFF2-40B4-BE49-F238E27FC236}">
                <a16:creationId xmlns:a16="http://schemas.microsoft.com/office/drawing/2014/main" id="{8018A2E3-63C2-E8C2-35CE-2375C3FBB206}"/>
              </a:ext>
            </a:extLst>
          </p:cNvPr>
          <p:cNvSpPr>
            <a:spLocks noGrp="1"/>
          </p:cNvSpPr>
          <p:nvPr>
            <p:ph type="title"/>
          </p:nvPr>
        </p:nvSpPr>
        <p:spPr/>
        <p:txBody>
          <a:bodyPr/>
          <a:lstStyle/>
          <a:p>
            <a:r>
              <a:rPr lang="es-ES_tradnl"/>
              <a:t>Geomensura catastral</a:t>
            </a:r>
          </a:p>
        </p:txBody>
      </p:sp>
      <p:grpSp>
        <p:nvGrpSpPr>
          <p:cNvPr id="24" name="Group 3">
            <a:extLst>
              <a:ext uri="{FF2B5EF4-FFF2-40B4-BE49-F238E27FC236}">
                <a16:creationId xmlns:a16="http://schemas.microsoft.com/office/drawing/2014/main" id="{7D824E2A-409F-434F-3360-175C85BE7AB9}"/>
              </a:ext>
            </a:extLst>
          </p:cNvPr>
          <p:cNvGrpSpPr>
            <a:grpSpLocks/>
          </p:cNvGrpSpPr>
          <p:nvPr/>
        </p:nvGrpSpPr>
        <p:grpSpPr bwMode="auto">
          <a:xfrm>
            <a:off x="2816957" y="1388774"/>
            <a:ext cx="2620546" cy="3074586"/>
            <a:chOff x="1914" y="1298"/>
            <a:chExt cx="1870" cy="2194"/>
          </a:xfrm>
        </p:grpSpPr>
        <p:sp>
          <p:nvSpPr>
            <p:cNvPr id="25" name="Text Box 5">
              <a:extLst>
                <a:ext uri="{FF2B5EF4-FFF2-40B4-BE49-F238E27FC236}">
                  <a16:creationId xmlns:a16="http://schemas.microsoft.com/office/drawing/2014/main" id="{D624FE52-BC57-8013-1293-C4D0827483D9}"/>
                </a:ext>
              </a:extLst>
            </p:cNvPr>
            <p:cNvSpPr txBox="1">
              <a:spLocks noChangeArrowheads="1"/>
            </p:cNvSpPr>
            <p:nvPr/>
          </p:nvSpPr>
          <p:spPr bwMode="auto">
            <a:xfrm>
              <a:off x="1914" y="3119"/>
              <a:ext cx="1852" cy="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pPr algn="ctr" defTabSz="914400"/>
              <a:r>
                <a:rPr lang="es-ES_tradnl" altLang="de-DE" sz="1800">
                  <a:solidFill>
                    <a:schemeClr val="tx1"/>
                  </a:solidFill>
                </a:rPr>
                <a:t>Modelo de datos (UML)</a:t>
              </a:r>
            </a:p>
            <a:p>
              <a:pPr algn="ctr" defTabSz="914400"/>
              <a:r>
                <a:rPr lang="es-ES_tradnl" altLang="de-DE" sz="1000">
                  <a:solidFill>
                    <a:schemeClr val="tx1"/>
                  </a:solidFill>
                </a:rPr>
                <a:t>(Diagrama Entidad-Relación)</a:t>
              </a:r>
            </a:p>
          </p:txBody>
        </p:sp>
        <p:pic>
          <p:nvPicPr>
            <p:cNvPr id="26" name="Picture 4">
              <a:extLst>
                <a:ext uri="{FF2B5EF4-FFF2-40B4-BE49-F238E27FC236}">
                  <a16:creationId xmlns:a16="http://schemas.microsoft.com/office/drawing/2014/main" id="{4FBC9E89-3589-9404-C7D0-6B36CED99683}"/>
                </a:ext>
              </a:extLst>
            </p:cNvPr>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00" y="1555"/>
              <a:ext cx="1584" cy="1173"/>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a:extLst>
                <a:ext uri="{FF2B5EF4-FFF2-40B4-BE49-F238E27FC236}">
                  <a16:creationId xmlns:a16="http://schemas.microsoft.com/office/drawing/2014/main" id="{6610C964-E5C3-13CB-857A-03220C620A6E}"/>
                </a:ext>
              </a:extLst>
            </p:cNvPr>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09" y="1464"/>
              <a:ext cx="1584" cy="1173"/>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
              <a:extLst>
                <a:ext uri="{FF2B5EF4-FFF2-40B4-BE49-F238E27FC236}">
                  <a16:creationId xmlns:a16="http://schemas.microsoft.com/office/drawing/2014/main" id="{937AD1BF-3116-CC35-D0FB-FAECE270A342}"/>
                </a:ext>
              </a:extLst>
            </p:cNvPr>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18" y="1373"/>
              <a:ext cx="1584" cy="1173"/>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
              <a:extLst>
                <a:ext uri="{FF2B5EF4-FFF2-40B4-BE49-F238E27FC236}">
                  <a16:creationId xmlns:a16="http://schemas.microsoft.com/office/drawing/2014/main" id="{438C5F30-9E8A-2747-662E-CD5A2FA03993}"/>
                </a:ext>
              </a:extLst>
            </p:cNvPr>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27" y="1298"/>
              <a:ext cx="1584" cy="1173"/>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 name="Group 11">
            <a:extLst>
              <a:ext uri="{FF2B5EF4-FFF2-40B4-BE49-F238E27FC236}">
                <a16:creationId xmlns:a16="http://schemas.microsoft.com/office/drawing/2014/main" id="{0827955C-CA91-A936-DF72-83257E2D87E2}"/>
              </a:ext>
            </a:extLst>
          </p:cNvPr>
          <p:cNvGrpSpPr>
            <a:grpSpLocks/>
          </p:cNvGrpSpPr>
          <p:nvPr/>
        </p:nvGrpSpPr>
        <p:grpSpPr bwMode="auto">
          <a:xfrm>
            <a:off x="-45768" y="1226848"/>
            <a:ext cx="2716727" cy="3354157"/>
            <a:chOff x="93" y="1196"/>
            <a:chExt cx="1952" cy="2410"/>
          </a:xfrm>
        </p:grpSpPr>
        <p:sp>
          <p:nvSpPr>
            <p:cNvPr id="31" name="Text Box 12">
              <a:extLst>
                <a:ext uri="{FF2B5EF4-FFF2-40B4-BE49-F238E27FC236}">
                  <a16:creationId xmlns:a16="http://schemas.microsoft.com/office/drawing/2014/main" id="{BDC9DBA2-DF69-C6B3-F900-E0454754BD65}"/>
                </a:ext>
              </a:extLst>
            </p:cNvPr>
            <p:cNvSpPr txBox="1">
              <a:spLocks noChangeArrowheads="1"/>
            </p:cNvSpPr>
            <p:nvPr/>
          </p:nvSpPr>
          <p:spPr bwMode="auto">
            <a:xfrm>
              <a:off x="93" y="3119"/>
              <a:ext cx="1952" cy="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pPr algn="ctr" defTabSz="914400"/>
              <a:r>
                <a:rPr lang="es-ES_tradnl" altLang="de-DE" sz="1800">
                  <a:solidFill>
                    <a:schemeClr val="tx1"/>
                  </a:solidFill>
                </a:rPr>
                <a:t>11 capas de información</a:t>
              </a:r>
            </a:p>
            <a:p>
              <a:pPr algn="ctr" defTabSz="914400"/>
              <a:r>
                <a:rPr lang="es-ES_tradnl" altLang="de-DE" sz="1000">
                  <a:solidFill>
                    <a:schemeClr val="tx1"/>
                  </a:solidFill>
                </a:rPr>
                <a:t>(Posibilidad de establecer las capas por separado)</a:t>
              </a:r>
            </a:p>
          </p:txBody>
        </p:sp>
        <p:grpSp>
          <p:nvGrpSpPr>
            <p:cNvPr id="32" name="Group 13">
              <a:extLst>
                <a:ext uri="{FF2B5EF4-FFF2-40B4-BE49-F238E27FC236}">
                  <a16:creationId xmlns:a16="http://schemas.microsoft.com/office/drawing/2014/main" id="{196D60DD-CD1E-DB58-C5F4-4A5E85642605}"/>
                </a:ext>
              </a:extLst>
            </p:cNvPr>
            <p:cNvGrpSpPr>
              <a:grpSpLocks/>
            </p:cNvGrpSpPr>
            <p:nvPr/>
          </p:nvGrpSpPr>
          <p:grpSpPr bwMode="auto">
            <a:xfrm>
              <a:off x="345" y="1196"/>
              <a:ext cx="1488" cy="2110"/>
              <a:chOff x="48" y="960"/>
              <a:chExt cx="1488" cy="2110"/>
            </a:xfrm>
          </p:grpSpPr>
          <p:sp>
            <p:nvSpPr>
              <p:cNvPr id="33" name="Rectangle 14">
                <a:extLst>
                  <a:ext uri="{FF2B5EF4-FFF2-40B4-BE49-F238E27FC236}">
                    <a16:creationId xmlns:a16="http://schemas.microsoft.com/office/drawing/2014/main" id="{645AE08F-5675-7D51-870C-FB7B786C399A}"/>
                  </a:ext>
                </a:extLst>
              </p:cNvPr>
              <p:cNvSpPr>
                <a:spLocks noChangeArrowheads="1"/>
              </p:cNvSpPr>
              <p:nvPr/>
            </p:nvSpPr>
            <p:spPr bwMode="auto">
              <a:xfrm>
                <a:off x="48" y="960"/>
                <a:ext cx="1488" cy="18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endParaRPr lang="es-ES_tradnl" altLang="de-DE"/>
              </a:p>
            </p:txBody>
          </p:sp>
          <p:graphicFrame>
            <p:nvGraphicFramePr>
              <p:cNvPr id="34" name="Object 15">
                <a:extLst>
                  <a:ext uri="{FF2B5EF4-FFF2-40B4-BE49-F238E27FC236}">
                    <a16:creationId xmlns:a16="http://schemas.microsoft.com/office/drawing/2014/main" id="{8096D2B0-7B27-0148-260C-5EA31A6275AE}"/>
                  </a:ext>
                </a:extLst>
              </p:cNvPr>
              <p:cNvGraphicFramePr>
                <a:graphicFrameLocks noChangeAspect="1"/>
              </p:cNvGraphicFramePr>
              <p:nvPr>
                <p:extLst>
                  <p:ext uri="{D42A27DB-BD31-4B8C-83A1-F6EECF244321}">
                    <p14:modId xmlns:p14="http://schemas.microsoft.com/office/powerpoint/2010/main" val="3317159011"/>
                  </p:ext>
                </p:extLst>
              </p:nvPr>
            </p:nvGraphicFramePr>
            <p:xfrm>
              <a:off x="240" y="1008"/>
              <a:ext cx="1242" cy="1728"/>
            </p:xfrm>
            <a:graphic>
              <a:graphicData uri="http://schemas.openxmlformats.org/presentationml/2006/ole">
                <mc:AlternateContent xmlns:mc="http://schemas.openxmlformats.org/markup-compatibility/2006">
                  <mc:Choice xmlns:v="urn:schemas-microsoft-com:vml" Requires="v">
                    <p:oleObj name="Image" r:id="rId3" imgW="3191320" imgH="4439270" progId="Photoshop.Image.3">
                      <p:embed/>
                    </p:oleObj>
                  </mc:Choice>
                  <mc:Fallback>
                    <p:oleObj name="Image" r:id="rId3" imgW="3191320" imgH="4439270" progId="Photoshop.Image.3">
                      <p:embed/>
                      <p:pic>
                        <p:nvPicPr>
                          <p:cNvPr id="64" name="Object 15">
                            <a:extLst>
                              <a:ext uri="{FF2B5EF4-FFF2-40B4-BE49-F238E27FC236}">
                                <a16:creationId xmlns:a16="http://schemas.microsoft.com/office/drawing/2014/main" id="{19758724-F29A-46A2-A6D8-0E5201A1DC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1008"/>
                            <a:ext cx="1242" cy="1728"/>
                          </a:xfrm>
                          <a:prstGeom prst="rect">
                            <a:avLst/>
                          </a:prstGeom>
                          <a:solidFill>
                            <a:srgbClr val="F1F1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 name="Rectangle 16">
                <a:extLst>
                  <a:ext uri="{FF2B5EF4-FFF2-40B4-BE49-F238E27FC236}">
                    <a16:creationId xmlns:a16="http://schemas.microsoft.com/office/drawing/2014/main" id="{0FB8F2D2-9CC9-6BF8-9BEC-BFE17475BD00}"/>
                  </a:ext>
                </a:extLst>
              </p:cNvPr>
              <p:cNvSpPr>
                <a:spLocks noChangeArrowheads="1"/>
              </p:cNvSpPr>
              <p:nvPr/>
            </p:nvSpPr>
            <p:spPr bwMode="auto">
              <a:xfrm>
                <a:off x="96" y="1326"/>
                <a:ext cx="1143" cy="1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pPr defTabSz="914400">
                  <a:lnSpc>
                    <a:spcPct val="190000"/>
                  </a:lnSpc>
                  <a:buClrTx/>
                  <a:buSzTx/>
                  <a:buFontTx/>
                  <a:buNone/>
                </a:pPr>
                <a:r>
                  <a:rPr lang="es-ES_tradnl" altLang="de-DE" sz="900">
                    <a:solidFill>
                      <a:schemeClr val="tx1"/>
                    </a:solidFill>
                    <a:latin typeface="Helvetica 45 Light" pitchFamily="34" charset="0"/>
                  </a:rPr>
                  <a:t>Control points</a:t>
                </a:r>
              </a:p>
              <a:p>
                <a:pPr defTabSz="914400">
                  <a:lnSpc>
                    <a:spcPct val="190000"/>
                  </a:lnSpc>
                  <a:buClrTx/>
                  <a:buSzTx/>
                  <a:buFontTx/>
                  <a:buNone/>
                </a:pPr>
                <a:r>
                  <a:rPr lang="es-ES_tradnl" altLang="de-DE" sz="900">
                    <a:solidFill>
                      <a:schemeClr val="tx1"/>
                    </a:solidFill>
                    <a:latin typeface="Helvetica 45 Light" pitchFamily="34" charset="0"/>
                  </a:rPr>
                  <a:t>Land cover </a:t>
                </a:r>
              </a:p>
              <a:p>
                <a:pPr defTabSz="914400">
                  <a:lnSpc>
                    <a:spcPct val="190000"/>
                  </a:lnSpc>
                  <a:buClrTx/>
                  <a:buSzTx/>
                  <a:buFontTx/>
                  <a:buNone/>
                </a:pPr>
                <a:r>
                  <a:rPr lang="es-ES_tradnl" altLang="de-DE" sz="900">
                    <a:solidFill>
                      <a:schemeClr val="tx1"/>
                    </a:solidFill>
                    <a:latin typeface="Helvetica 45 Light" pitchFamily="34" charset="0"/>
                  </a:rPr>
                  <a:t>Heights</a:t>
                </a:r>
              </a:p>
              <a:p>
                <a:pPr defTabSz="914400">
                  <a:lnSpc>
                    <a:spcPct val="190000"/>
                  </a:lnSpc>
                  <a:buClrTx/>
                  <a:buSzTx/>
                  <a:buFontTx/>
                  <a:buNone/>
                </a:pPr>
                <a:r>
                  <a:rPr lang="es-ES_tradnl" altLang="de-DE" sz="900">
                    <a:solidFill>
                      <a:schemeClr val="tx1"/>
                    </a:solidFill>
                    <a:latin typeface="Helvetica 45 Light" pitchFamily="34" charset="0"/>
                  </a:rPr>
                  <a:t>Local names</a:t>
                </a:r>
              </a:p>
              <a:p>
                <a:pPr defTabSz="914400">
                  <a:lnSpc>
                    <a:spcPct val="190000"/>
                  </a:lnSpc>
                  <a:buClrTx/>
                  <a:buSzTx/>
                  <a:buFontTx/>
                  <a:buNone/>
                </a:pPr>
                <a:r>
                  <a:rPr lang="es-ES_tradnl" altLang="de-DE" sz="900">
                    <a:solidFill>
                      <a:schemeClr val="tx1"/>
                    </a:solidFill>
                    <a:latin typeface="Helvetica 45 Light" pitchFamily="34" charset="0"/>
                  </a:rPr>
                  <a:t>Parcels</a:t>
                </a:r>
              </a:p>
              <a:p>
                <a:pPr defTabSz="914400">
                  <a:lnSpc>
                    <a:spcPct val="190000"/>
                  </a:lnSpc>
                  <a:buClrTx/>
                  <a:buSzTx/>
                  <a:buFontTx/>
                  <a:buNone/>
                </a:pPr>
                <a:r>
                  <a:rPr lang="es-ES_tradnl" altLang="de-DE" sz="900">
                    <a:solidFill>
                      <a:schemeClr val="tx1"/>
                    </a:solidFill>
                    <a:latin typeface="Helvetica 45 Light" pitchFamily="34" charset="0"/>
                  </a:rPr>
                  <a:t>Pipelines &gt;5bar</a:t>
                </a:r>
              </a:p>
              <a:p>
                <a:pPr defTabSz="914400">
                  <a:lnSpc>
                    <a:spcPct val="190000"/>
                  </a:lnSpc>
                  <a:buClrTx/>
                  <a:buSzTx/>
                  <a:buFontTx/>
                  <a:buNone/>
                </a:pPr>
                <a:r>
                  <a:rPr lang="es-ES_tradnl" altLang="de-DE" sz="900">
                    <a:solidFill>
                      <a:schemeClr val="tx1"/>
                    </a:solidFill>
                    <a:latin typeface="Helvetica 45 Light" pitchFamily="34" charset="0"/>
                  </a:rPr>
                  <a:t>Administrative subdivisions</a:t>
                </a:r>
              </a:p>
              <a:p>
                <a:pPr defTabSz="914400">
                  <a:lnSpc>
                    <a:spcPct val="190000"/>
                  </a:lnSpc>
                  <a:buClrTx/>
                  <a:buSzTx/>
                  <a:buFontTx/>
                  <a:buNone/>
                </a:pPr>
                <a:r>
                  <a:rPr lang="es-ES_tradnl" altLang="de-DE" sz="900">
                    <a:solidFill>
                      <a:schemeClr val="tx1"/>
                    </a:solidFill>
                    <a:latin typeface="Helvetica 45 Light" pitchFamily="34" charset="0"/>
                  </a:rPr>
                  <a:t>Adresses …</a:t>
                </a:r>
              </a:p>
              <a:p>
                <a:pPr defTabSz="914400">
                  <a:lnSpc>
                    <a:spcPct val="190000"/>
                  </a:lnSpc>
                  <a:buClrTx/>
                  <a:buSzTx/>
                  <a:buFontTx/>
                  <a:buNone/>
                </a:pPr>
                <a:endParaRPr lang="es-ES_tradnl" altLang="de-DE" sz="900">
                  <a:solidFill>
                    <a:schemeClr val="tx1"/>
                  </a:solidFill>
                  <a:latin typeface="Helvetica 45 Light" pitchFamily="34" charset="0"/>
                </a:endParaRPr>
              </a:p>
            </p:txBody>
          </p:sp>
        </p:grpSp>
      </p:grpSp>
      <p:sp>
        <p:nvSpPr>
          <p:cNvPr id="36" name="AutoShape 17">
            <a:extLst>
              <a:ext uri="{FF2B5EF4-FFF2-40B4-BE49-F238E27FC236}">
                <a16:creationId xmlns:a16="http://schemas.microsoft.com/office/drawing/2014/main" id="{C011835F-AF6D-8FEF-4AD1-FA2D5010965E}"/>
              </a:ext>
            </a:extLst>
          </p:cNvPr>
          <p:cNvSpPr>
            <a:spLocks noChangeArrowheads="1"/>
          </p:cNvSpPr>
          <p:nvPr/>
        </p:nvSpPr>
        <p:spPr bwMode="auto">
          <a:xfrm rot="10785908" flipH="1" flipV="1">
            <a:off x="1909659" y="2141248"/>
            <a:ext cx="1363663" cy="381000"/>
          </a:xfrm>
          <a:prstGeom prst="notchedRightArrow">
            <a:avLst>
              <a:gd name="adj1" fmla="val 50000"/>
              <a:gd name="adj2" fmla="val 89479"/>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endParaRPr lang="es-ES_tradnl" altLang="de-DE"/>
          </a:p>
        </p:txBody>
      </p:sp>
      <p:grpSp>
        <p:nvGrpSpPr>
          <p:cNvPr id="37" name="Group 18">
            <a:extLst>
              <a:ext uri="{FF2B5EF4-FFF2-40B4-BE49-F238E27FC236}">
                <a16:creationId xmlns:a16="http://schemas.microsoft.com/office/drawing/2014/main" id="{5C70DBD1-8256-423A-CB40-388088FBD2EB}"/>
              </a:ext>
            </a:extLst>
          </p:cNvPr>
          <p:cNvGrpSpPr>
            <a:grpSpLocks/>
          </p:cNvGrpSpPr>
          <p:nvPr/>
        </p:nvGrpSpPr>
        <p:grpSpPr bwMode="auto">
          <a:xfrm>
            <a:off x="434662" y="4595813"/>
            <a:ext cx="8230338" cy="461963"/>
            <a:chOff x="272" y="2895"/>
            <a:chExt cx="4908" cy="291"/>
          </a:xfrm>
        </p:grpSpPr>
        <p:sp>
          <p:nvSpPr>
            <p:cNvPr id="38" name="AutoShape 19">
              <a:extLst>
                <a:ext uri="{FF2B5EF4-FFF2-40B4-BE49-F238E27FC236}">
                  <a16:creationId xmlns:a16="http://schemas.microsoft.com/office/drawing/2014/main" id="{9DE371F8-74B3-1F04-12AF-EF14D08F047E}"/>
                </a:ext>
              </a:extLst>
            </p:cNvPr>
            <p:cNvSpPr>
              <a:spLocks noChangeArrowheads="1"/>
            </p:cNvSpPr>
            <p:nvPr/>
          </p:nvSpPr>
          <p:spPr bwMode="auto">
            <a:xfrm>
              <a:off x="272" y="2947"/>
              <a:ext cx="181" cy="186"/>
            </a:xfrm>
            <a:prstGeom prst="rightArrow">
              <a:avLst>
                <a:gd name="adj1" fmla="val 50000"/>
                <a:gd name="adj2" fmla="val 41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endParaRPr lang="es-ES_tradnl" altLang="de-DE" sz="1400"/>
            </a:p>
          </p:txBody>
        </p:sp>
        <p:sp>
          <p:nvSpPr>
            <p:cNvPr id="39" name="Text Box 20">
              <a:extLst>
                <a:ext uri="{FF2B5EF4-FFF2-40B4-BE49-F238E27FC236}">
                  <a16:creationId xmlns:a16="http://schemas.microsoft.com/office/drawing/2014/main" id="{5E174236-34A7-EF1F-A169-B1726021973B}"/>
                </a:ext>
              </a:extLst>
            </p:cNvPr>
            <p:cNvSpPr txBox="1">
              <a:spLocks noChangeArrowheads="1"/>
            </p:cNvSpPr>
            <p:nvPr/>
          </p:nvSpPr>
          <p:spPr bwMode="auto">
            <a:xfrm>
              <a:off x="599" y="2895"/>
              <a:ext cx="4581" cy="291"/>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pPr defTabSz="914400"/>
              <a:r>
                <a:rPr lang="es-ES_tradnl" altLang="de-DE" sz="1200">
                  <a:solidFill>
                    <a:schemeClr val="tx1"/>
                  </a:solidFill>
                </a:rPr>
                <a:t>Con el uso del modelado de datos, la adquisición, uso e intercambio de datos digitales es independiente de la marca del SIG o del sistema informático.</a:t>
              </a:r>
            </a:p>
          </p:txBody>
        </p:sp>
      </p:grpSp>
      <p:sp>
        <p:nvSpPr>
          <p:cNvPr id="40" name="Text Box 7">
            <a:extLst>
              <a:ext uri="{FF2B5EF4-FFF2-40B4-BE49-F238E27FC236}">
                <a16:creationId xmlns:a16="http://schemas.microsoft.com/office/drawing/2014/main" id="{43A7CFA5-C7AD-D6B2-C3EE-9F1EAE84F3A0}"/>
              </a:ext>
            </a:extLst>
          </p:cNvPr>
          <p:cNvSpPr txBox="1">
            <a:spLocks noChangeArrowheads="1"/>
          </p:cNvSpPr>
          <p:nvPr/>
        </p:nvSpPr>
        <p:spPr bwMode="auto">
          <a:xfrm>
            <a:off x="5552660" y="3918944"/>
            <a:ext cx="364716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pPr algn="ctr" defTabSz="914400"/>
            <a:r>
              <a:rPr lang="es-ES_tradnl" altLang="de-DE" sz="1800" dirty="0">
                <a:solidFill>
                  <a:schemeClr val="tx1"/>
                </a:solidFill>
              </a:rPr>
              <a:t>Lenguaje de descripción de datos </a:t>
            </a:r>
          </a:p>
          <a:p>
            <a:pPr algn="ctr" defTabSz="914400"/>
            <a:r>
              <a:rPr lang="es-ES_tradnl" altLang="de-DE" sz="1000" dirty="0">
                <a:solidFill>
                  <a:schemeClr val="tx1"/>
                </a:solidFill>
              </a:rPr>
              <a:t>INTERLIS</a:t>
            </a:r>
          </a:p>
        </p:txBody>
      </p:sp>
      <p:sp>
        <p:nvSpPr>
          <p:cNvPr id="41" name="Text Box 8">
            <a:extLst>
              <a:ext uri="{FF2B5EF4-FFF2-40B4-BE49-F238E27FC236}">
                <a16:creationId xmlns:a16="http://schemas.microsoft.com/office/drawing/2014/main" id="{941CDEF9-912D-4B9C-3B82-9D33AFB988E5}"/>
              </a:ext>
            </a:extLst>
          </p:cNvPr>
          <p:cNvSpPr txBox="1">
            <a:spLocks noChangeArrowheads="1"/>
          </p:cNvSpPr>
          <p:nvPr/>
        </p:nvSpPr>
        <p:spPr bwMode="auto">
          <a:xfrm>
            <a:off x="6313130" y="1382545"/>
            <a:ext cx="2679700" cy="20313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pPr defTabSz="914400">
              <a:lnSpc>
                <a:spcPct val="100000"/>
              </a:lnSpc>
              <a:buClrTx/>
              <a:buSzTx/>
              <a:buFontTx/>
              <a:buNone/>
            </a:pPr>
            <a:r>
              <a:rPr lang="es-ES_tradnl" altLang="de-DE" sz="600">
                <a:solidFill>
                  <a:srgbClr val="000000"/>
                </a:solidFill>
                <a:latin typeface="Courier New" pitchFamily="49" charset="0"/>
              </a:rPr>
              <a:t>TRANSFER Data_Catalogue;</a:t>
            </a:r>
          </a:p>
          <a:p>
            <a:pPr defTabSz="914400">
              <a:lnSpc>
                <a:spcPct val="100000"/>
              </a:lnSpc>
              <a:buClrTx/>
              <a:buSzTx/>
              <a:buFontTx/>
              <a:buNone/>
            </a:pPr>
            <a:r>
              <a:rPr lang="es-ES_tradnl" altLang="de-DE" sz="600">
                <a:solidFill>
                  <a:srgbClr val="000000"/>
                </a:solidFill>
                <a:latin typeface="Courier New" pitchFamily="49" charset="0"/>
              </a:rPr>
              <a:t>MODEL Basic_Data_Set </a:t>
            </a:r>
            <a:endParaRPr lang="es-ES_tradnl" altLang="de-DE" sz="600">
              <a:solidFill>
                <a:schemeClr val="tx1"/>
              </a:solidFill>
              <a:latin typeface="Courier New" pitchFamily="49" charset="0"/>
            </a:endParaRPr>
          </a:p>
          <a:p>
            <a:pPr defTabSz="914400">
              <a:lnSpc>
                <a:spcPct val="100000"/>
              </a:lnSpc>
              <a:buClrTx/>
              <a:buSzTx/>
              <a:buFontTx/>
              <a:buNone/>
            </a:pPr>
            <a:r>
              <a:rPr lang="es-ES_tradnl" altLang="de-DE" sz="600">
                <a:solidFill>
                  <a:srgbClr val="000000"/>
                </a:solidFill>
                <a:latin typeface="Courier New" pitchFamily="49" charset="0"/>
              </a:rPr>
              <a:t> DOMAIN </a:t>
            </a:r>
          </a:p>
          <a:p>
            <a:pPr defTabSz="914400">
              <a:lnSpc>
                <a:spcPct val="100000"/>
              </a:lnSpc>
              <a:buClrTx/>
              <a:buSzTx/>
              <a:buFontTx/>
              <a:buNone/>
            </a:pPr>
            <a:r>
              <a:rPr lang="es-ES_tradnl" altLang="de-DE" sz="600">
                <a:solidFill>
                  <a:srgbClr val="000000"/>
                </a:solidFill>
                <a:latin typeface="Courier New" pitchFamily="49" charset="0"/>
              </a:rPr>
              <a:t>  LKoord = COORD2  480000.000   70000.000 </a:t>
            </a:r>
            <a:endParaRPr lang="es-ES_tradnl" altLang="de-DE" sz="600">
              <a:solidFill>
                <a:schemeClr val="tx1"/>
              </a:solidFill>
              <a:latin typeface="Courier New" pitchFamily="49" charset="0"/>
            </a:endParaRPr>
          </a:p>
          <a:p>
            <a:pPr defTabSz="914400">
              <a:lnSpc>
                <a:spcPct val="100000"/>
              </a:lnSpc>
              <a:buClrTx/>
              <a:buSzTx/>
              <a:buFontTx/>
              <a:buNone/>
            </a:pPr>
            <a:r>
              <a:rPr lang="es-ES_tradnl" altLang="de-DE" sz="600">
                <a:solidFill>
                  <a:srgbClr val="000000"/>
                </a:solidFill>
                <a:latin typeface="Courier New" pitchFamily="49" charset="0"/>
              </a:rPr>
              <a:t>                    840000.000  300000.000; </a:t>
            </a:r>
          </a:p>
          <a:p>
            <a:pPr defTabSz="914400">
              <a:lnSpc>
                <a:spcPct val="100000"/>
              </a:lnSpc>
              <a:buClrTx/>
              <a:buSzTx/>
              <a:buFontTx/>
              <a:buNone/>
            </a:pPr>
            <a:r>
              <a:rPr lang="es-ES_tradnl" altLang="de-DE" sz="600">
                <a:solidFill>
                  <a:srgbClr val="000000"/>
                </a:solidFill>
                <a:latin typeface="Courier New" pitchFamily="49" charset="0"/>
              </a:rPr>
              <a:t>  HKoord = COORD3  480000.000   70000.000      0.000 </a:t>
            </a:r>
            <a:endParaRPr lang="es-ES_tradnl" altLang="de-DE" sz="600">
              <a:solidFill>
                <a:schemeClr val="tx1"/>
              </a:solidFill>
              <a:latin typeface="Courier New" pitchFamily="49" charset="0"/>
            </a:endParaRPr>
          </a:p>
          <a:p>
            <a:pPr defTabSz="914400">
              <a:lnSpc>
                <a:spcPct val="100000"/>
              </a:lnSpc>
              <a:buClrTx/>
              <a:buSzTx/>
              <a:buFontTx/>
              <a:buNone/>
            </a:pPr>
            <a:r>
              <a:rPr lang="es-ES_tradnl" altLang="de-DE" sz="600">
                <a:solidFill>
                  <a:srgbClr val="000000"/>
                </a:solidFill>
                <a:latin typeface="Courier New" pitchFamily="49" charset="0"/>
              </a:rPr>
              <a:t>                   840000.000  300000.000   5000.000; </a:t>
            </a:r>
          </a:p>
          <a:p>
            <a:pPr defTabSz="914400">
              <a:lnSpc>
                <a:spcPct val="100000"/>
              </a:lnSpc>
              <a:buClrTx/>
              <a:buSzTx/>
              <a:buFontTx/>
              <a:buNone/>
            </a:pPr>
            <a:r>
              <a:rPr lang="es-ES_tradnl" altLang="de-DE" sz="600">
                <a:solidFill>
                  <a:srgbClr val="000000"/>
                </a:solidFill>
                <a:latin typeface="Courier New" pitchFamily="49" charset="0"/>
              </a:rPr>
              <a:t>  Height = DIM1  0.000  5000.000; </a:t>
            </a:r>
          </a:p>
          <a:p>
            <a:pPr defTabSz="914400">
              <a:lnSpc>
                <a:spcPct val="100000"/>
              </a:lnSpc>
              <a:buClrTx/>
              <a:buSzTx/>
              <a:buFontTx/>
              <a:buNone/>
            </a:pPr>
            <a:r>
              <a:rPr lang="es-ES_tradnl" altLang="de-DE" sz="600">
                <a:solidFill>
                  <a:srgbClr val="000000"/>
                </a:solidFill>
                <a:latin typeface="Courier New" pitchFamily="49" charset="0"/>
              </a:rPr>
              <a:t>  Precision = [0 .. 300]; </a:t>
            </a:r>
          </a:p>
          <a:p>
            <a:pPr defTabSz="914400">
              <a:lnSpc>
                <a:spcPct val="100000"/>
              </a:lnSpc>
              <a:buClrTx/>
              <a:buSzTx/>
              <a:buFontTx/>
              <a:buNone/>
            </a:pPr>
            <a:r>
              <a:rPr lang="es-ES_tradnl" altLang="de-DE" sz="600">
                <a:solidFill>
                  <a:srgbClr val="000000"/>
                </a:solidFill>
                <a:latin typeface="Courier New" pitchFamily="49" charset="0"/>
              </a:rPr>
              <a:t>  Reliability = (yes, no); </a:t>
            </a:r>
          </a:p>
          <a:p>
            <a:pPr defTabSz="914400">
              <a:lnSpc>
                <a:spcPct val="100000"/>
              </a:lnSpc>
              <a:buClrTx/>
              <a:buSzTx/>
              <a:buFontTx/>
              <a:buNone/>
            </a:pPr>
            <a:r>
              <a:rPr lang="es-ES_tradnl" altLang="de-DE" sz="600">
                <a:solidFill>
                  <a:srgbClr val="000000"/>
                </a:solidFill>
                <a:latin typeface="Courier New" pitchFamily="49" charset="0"/>
              </a:rPr>
              <a:t>  LetterOrientation = GRADS  0.0  400.0; </a:t>
            </a:r>
          </a:p>
          <a:p>
            <a:pPr defTabSz="914400">
              <a:lnSpc>
                <a:spcPct val="100000"/>
              </a:lnSpc>
              <a:buClrTx/>
              <a:buSzTx/>
              <a:buFontTx/>
              <a:buNone/>
            </a:pPr>
            <a:r>
              <a:rPr lang="es-ES_tradnl" altLang="de-DE" sz="600">
                <a:solidFill>
                  <a:srgbClr val="000000"/>
                </a:solidFill>
                <a:latin typeface="Courier New" pitchFamily="49" charset="0"/>
              </a:rPr>
              <a:t>  Status = (planned, valid); </a:t>
            </a:r>
          </a:p>
          <a:p>
            <a:pPr defTabSz="914400">
              <a:lnSpc>
                <a:spcPct val="100000"/>
              </a:lnSpc>
              <a:buClrTx/>
              <a:buSzTx/>
              <a:buFontTx/>
              <a:buNone/>
            </a:pPr>
            <a:endParaRPr lang="es-ES_tradnl" altLang="de-DE" sz="600">
              <a:solidFill>
                <a:srgbClr val="000000"/>
              </a:solidFill>
              <a:latin typeface="Courier New" pitchFamily="49" charset="0"/>
            </a:endParaRPr>
          </a:p>
          <a:p>
            <a:pPr defTabSz="914400">
              <a:lnSpc>
                <a:spcPct val="100000"/>
              </a:lnSpc>
              <a:buClrTx/>
              <a:buSzTx/>
              <a:buFontTx/>
              <a:buNone/>
            </a:pPr>
            <a:r>
              <a:rPr lang="es-ES_tradnl" altLang="de-DE" sz="600">
                <a:solidFill>
                  <a:srgbClr val="000000"/>
                </a:solidFill>
                <a:latin typeface="Courier New" pitchFamily="49" charset="0"/>
              </a:rPr>
              <a:t>TOPIC Control_Points = </a:t>
            </a:r>
            <a:endParaRPr lang="es-ES_tradnl" altLang="de-DE" sz="600">
              <a:solidFill>
                <a:schemeClr val="tx1"/>
              </a:solidFill>
              <a:latin typeface="Courier New" pitchFamily="49" charset="0"/>
            </a:endParaRPr>
          </a:p>
          <a:p>
            <a:pPr defTabSz="914400">
              <a:lnSpc>
                <a:spcPct val="100000"/>
              </a:lnSpc>
              <a:buClrTx/>
              <a:buSzTx/>
              <a:buFontTx/>
              <a:buNone/>
            </a:pPr>
            <a:r>
              <a:rPr lang="es-ES_tradnl" altLang="de-DE" sz="600">
                <a:solidFill>
                  <a:srgbClr val="000000"/>
                </a:solidFill>
                <a:latin typeface="Courier New" pitchFamily="49" charset="0"/>
              </a:rPr>
              <a:t>.........</a:t>
            </a:r>
          </a:p>
          <a:p>
            <a:pPr defTabSz="914400">
              <a:lnSpc>
                <a:spcPct val="100000"/>
              </a:lnSpc>
              <a:buClrTx/>
              <a:buSzTx/>
              <a:buFontTx/>
              <a:buNone/>
            </a:pPr>
            <a:r>
              <a:rPr lang="es-ES_tradnl" altLang="de-DE" sz="600">
                <a:solidFill>
                  <a:srgbClr val="000000"/>
                </a:solidFill>
                <a:latin typeface="Courier New" pitchFamily="49" charset="0"/>
              </a:rPr>
              <a:t>END Control_Points;</a:t>
            </a:r>
          </a:p>
          <a:p>
            <a:pPr defTabSz="914400">
              <a:lnSpc>
                <a:spcPct val="100000"/>
              </a:lnSpc>
              <a:buClrTx/>
              <a:buSzTx/>
              <a:buFontTx/>
              <a:buNone/>
            </a:pPr>
            <a:endParaRPr lang="es-ES_tradnl" altLang="de-DE" sz="600">
              <a:solidFill>
                <a:srgbClr val="000000"/>
              </a:solidFill>
              <a:latin typeface="Courier New" pitchFamily="49" charset="0"/>
            </a:endParaRPr>
          </a:p>
          <a:p>
            <a:pPr defTabSz="914400">
              <a:lnSpc>
                <a:spcPct val="100000"/>
              </a:lnSpc>
              <a:buClrTx/>
              <a:buSzTx/>
              <a:buFontTx/>
              <a:buNone/>
            </a:pPr>
            <a:r>
              <a:rPr lang="es-ES_tradnl" altLang="de-DE" sz="600">
                <a:solidFill>
                  <a:srgbClr val="000000"/>
                </a:solidFill>
                <a:latin typeface="Courier New" pitchFamily="49" charset="0"/>
              </a:rPr>
              <a:t>TOPIC Land_Cover = </a:t>
            </a:r>
            <a:endParaRPr lang="es-ES_tradnl" altLang="de-DE" sz="600">
              <a:solidFill>
                <a:schemeClr val="tx1"/>
              </a:solidFill>
              <a:latin typeface="Courier New" pitchFamily="49" charset="0"/>
            </a:endParaRPr>
          </a:p>
          <a:p>
            <a:pPr defTabSz="914400">
              <a:lnSpc>
                <a:spcPct val="100000"/>
              </a:lnSpc>
              <a:buClrTx/>
              <a:buSzTx/>
              <a:buFontTx/>
              <a:buNone/>
            </a:pPr>
            <a:r>
              <a:rPr lang="es-ES_tradnl" altLang="de-DE" sz="600">
                <a:solidFill>
                  <a:srgbClr val="000000"/>
                </a:solidFill>
                <a:latin typeface="Courier New" pitchFamily="49" charset="0"/>
              </a:rPr>
              <a:t>.........</a:t>
            </a:r>
          </a:p>
          <a:p>
            <a:pPr defTabSz="914400">
              <a:lnSpc>
                <a:spcPct val="100000"/>
              </a:lnSpc>
              <a:buClrTx/>
              <a:buSzTx/>
              <a:buFontTx/>
              <a:buNone/>
            </a:pPr>
            <a:r>
              <a:rPr lang="es-ES_tradnl" altLang="de-DE" sz="600">
                <a:solidFill>
                  <a:srgbClr val="000000"/>
                </a:solidFill>
                <a:latin typeface="Courier New" pitchFamily="49" charset="0"/>
              </a:rPr>
              <a:t>END Land_Cover; </a:t>
            </a:r>
            <a:endParaRPr lang="es-ES_tradnl" altLang="de-DE" sz="600">
              <a:solidFill>
                <a:schemeClr val="tx1"/>
              </a:solidFill>
              <a:latin typeface="Courier New" pitchFamily="49" charset="0"/>
            </a:endParaRPr>
          </a:p>
          <a:p>
            <a:pPr defTabSz="914400">
              <a:lnSpc>
                <a:spcPct val="100000"/>
              </a:lnSpc>
              <a:buClrTx/>
              <a:buSzTx/>
              <a:buFontTx/>
              <a:buNone/>
            </a:pPr>
            <a:endParaRPr lang="es-ES_tradnl" altLang="de-DE" sz="600">
              <a:solidFill>
                <a:srgbClr val="000000"/>
              </a:solidFill>
              <a:latin typeface="Courier New" pitchFamily="49" charset="0"/>
            </a:endParaRPr>
          </a:p>
        </p:txBody>
      </p:sp>
      <p:sp>
        <p:nvSpPr>
          <p:cNvPr id="42" name="AutoShape 9">
            <a:extLst>
              <a:ext uri="{FF2B5EF4-FFF2-40B4-BE49-F238E27FC236}">
                <a16:creationId xmlns:a16="http://schemas.microsoft.com/office/drawing/2014/main" id="{F4AB24F0-0D4B-F70C-B67D-A7247BD7F679}"/>
              </a:ext>
            </a:extLst>
          </p:cNvPr>
          <p:cNvSpPr>
            <a:spLocks noChangeArrowheads="1"/>
          </p:cNvSpPr>
          <p:nvPr/>
        </p:nvSpPr>
        <p:spPr bwMode="auto">
          <a:xfrm rot="10785908" flipH="1" flipV="1">
            <a:off x="5033859" y="2141248"/>
            <a:ext cx="1363663" cy="381000"/>
          </a:xfrm>
          <a:prstGeom prst="notchedRightArrow">
            <a:avLst>
              <a:gd name="adj1" fmla="val 50000"/>
              <a:gd name="adj2" fmla="val 89479"/>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endParaRPr lang="es-ES_tradnl" altLang="de-DE"/>
          </a:p>
        </p:txBody>
      </p:sp>
    </p:spTree>
    <p:extLst>
      <p:ext uri="{BB962C8B-B14F-4D97-AF65-F5344CB8AC3E}">
        <p14:creationId xmlns:p14="http://schemas.microsoft.com/office/powerpoint/2010/main" val="385163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500"/>
                                        <p:tgtEl>
                                          <p:spTgt spid="42"/>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30E93AB8-6AE3-407E-B084-B6794016E0FE}"/>
              </a:ext>
            </a:extLst>
          </p:cNvPr>
          <p:cNvSpPr>
            <a:spLocks noGrp="1"/>
          </p:cNvSpPr>
          <p:nvPr>
            <p:ph type="body" sz="quarter" idx="14"/>
          </p:nvPr>
        </p:nvSpPr>
        <p:spPr/>
        <p:txBody>
          <a:bodyPr/>
          <a:lstStyle/>
          <a:p>
            <a:r>
              <a:rPr lang="es-ES_tradnl" sz="1800"/>
              <a:t>Predios: ¿el tema más importante?</a:t>
            </a:r>
            <a:endParaRPr lang="es-ES_tradnl"/>
          </a:p>
        </p:txBody>
      </p:sp>
      <p:sp>
        <p:nvSpPr>
          <p:cNvPr id="470018" name="Rectangle 2"/>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a:tailEnd/>
              </a14:hiddenLine>
            </a:ext>
          </a:extLst>
        </p:spPr>
        <p:txBody>
          <a:bodyPr/>
          <a:lstStyle/>
          <a:p>
            <a:pPr defTabSz="674359">
              <a:defRPr/>
            </a:pPr>
            <a:r>
              <a:rPr lang="es-ES_tradnl">
                <a:latin typeface="+mj-lt"/>
              </a:rPr>
              <a:t>Geomensura catastral</a:t>
            </a:r>
          </a:p>
        </p:txBody>
      </p:sp>
      <p:sp>
        <p:nvSpPr>
          <p:cNvPr id="2" name="Untertitel 1">
            <a:extLst>
              <a:ext uri="{FF2B5EF4-FFF2-40B4-BE49-F238E27FC236}">
                <a16:creationId xmlns:a16="http://schemas.microsoft.com/office/drawing/2014/main" id="{55E7A86E-6E53-4361-9306-039F900BF366}"/>
              </a:ext>
            </a:extLst>
          </p:cNvPr>
          <p:cNvSpPr>
            <a:spLocks noGrp="1"/>
          </p:cNvSpPr>
          <p:nvPr>
            <p:ph sz="quarter" idx="16"/>
          </p:nvPr>
        </p:nvSpPr>
        <p:spPr/>
        <p:txBody>
          <a:bodyPr/>
          <a:lstStyle/>
          <a:p>
            <a:r>
              <a:rPr lang="es-ES_tradnl"/>
              <a:t>Predios </a:t>
            </a:r>
            <a:r>
              <a:rPr lang="es-ES_tradnl">
                <a:sym typeface="Wingdings" panose="05000000000000000000" pitchFamily="2" charset="2"/>
              </a:rPr>
              <a:t>  </a:t>
            </a:r>
            <a:r>
              <a:rPr lang="es-ES_tradnl"/>
              <a:t>Propiedad: ¿A quién pertenece qué zona?</a:t>
            </a:r>
          </a:p>
          <a:p>
            <a:pPr lvl="1"/>
            <a:r>
              <a:rPr lang="es-ES_tradnl"/>
              <a:t>El catastro se une a los registros de los propietarios en el registro de la propiedad.</a:t>
            </a:r>
            <a:endParaRPr lang="es-ES_tradnl" sz="1375"/>
          </a:p>
        </p:txBody>
      </p:sp>
      <p:pic>
        <p:nvPicPr>
          <p:cNvPr id="6" name="Grafik 5">
            <a:extLst>
              <a:ext uri="{FF2B5EF4-FFF2-40B4-BE49-F238E27FC236}">
                <a16:creationId xmlns:a16="http://schemas.microsoft.com/office/drawing/2014/main" id="{BF101AD3-3910-9831-58D0-DB8AD5C1477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04090" y="2934180"/>
            <a:ext cx="2874220" cy="1718228"/>
          </a:xfrm>
          <a:prstGeom prst="rect">
            <a:avLst/>
          </a:prstGeom>
        </p:spPr>
      </p:pic>
      <p:sp>
        <p:nvSpPr>
          <p:cNvPr id="4" name="Text Box 3">
            <a:extLst>
              <a:ext uri="{FF2B5EF4-FFF2-40B4-BE49-F238E27FC236}">
                <a16:creationId xmlns:a16="http://schemas.microsoft.com/office/drawing/2014/main" id="{3BCD3F51-72C2-03F6-83A6-7D9DA0AF49BD}"/>
              </a:ext>
            </a:extLst>
          </p:cNvPr>
          <p:cNvSpPr txBox="1">
            <a:spLocks noChangeArrowheads="1"/>
          </p:cNvSpPr>
          <p:nvPr/>
        </p:nvSpPr>
        <p:spPr bwMode="auto">
          <a:xfrm>
            <a:off x="4893900" y="2142017"/>
            <a:ext cx="3276600" cy="6096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pPr algn="ctr" defTabSz="914400">
              <a:lnSpc>
                <a:spcPct val="100000"/>
              </a:lnSpc>
              <a:buClrTx/>
              <a:buSzTx/>
              <a:buFontTx/>
              <a:buNone/>
            </a:pPr>
            <a:r>
              <a:rPr lang="es-ES_tradnl" altLang="de-DE" sz="1400" b="1">
                <a:solidFill>
                  <a:schemeClr val="tx1"/>
                </a:solidFill>
              </a:rPr>
              <a:t>Registro de la Propiedad</a:t>
            </a:r>
          </a:p>
          <a:p>
            <a:pPr algn="ctr" defTabSz="914400">
              <a:lnSpc>
                <a:spcPct val="100000"/>
              </a:lnSpc>
              <a:buClrTx/>
              <a:buSzTx/>
              <a:buFontTx/>
              <a:buNone/>
            </a:pPr>
            <a:r>
              <a:rPr lang="es-ES_tradnl" altLang="de-DE" sz="1400" b="1">
                <a:solidFill>
                  <a:schemeClr val="tx1"/>
                </a:solidFill>
                <a:sym typeface="Wingdings" panose="05000000000000000000" pitchFamily="2" charset="2"/>
              </a:rPr>
              <a:t> Notario autorizado</a:t>
            </a:r>
            <a:endParaRPr lang="es-ES_tradnl" altLang="de-DE" sz="1400" b="1">
              <a:solidFill>
                <a:schemeClr val="tx1"/>
              </a:solidFill>
            </a:endParaRPr>
          </a:p>
        </p:txBody>
      </p:sp>
      <p:sp>
        <p:nvSpPr>
          <p:cNvPr id="5" name="Text Box 4">
            <a:extLst>
              <a:ext uri="{FF2B5EF4-FFF2-40B4-BE49-F238E27FC236}">
                <a16:creationId xmlns:a16="http://schemas.microsoft.com/office/drawing/2014/main" id="{21AD3FFF-D5FA-CA5E-3F8C-54184CFA1D88}"/>
              </a:ext>
            </a:extLst>
          </p:cNvPr>
          <p:cNvSpPr txBox="1">
            <a:spLocks noChangeArrowheads="1"/>
          </p:cNvSpPr>
          <p:nvPr/>
        </p:nvSpPr>
        <p:spPr bwMode="auto">
          <a:xfrm>
            <a:off x="702900" y="2172179"/>
            <a:ext cx="3276600" cy="6096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pPr algn="ctr" defTabSz="914400">
              <a:lnSpc>
                <a:spcPct val="100000"/>
              </a:lnSpc>
              <a:buClrTx/>
              <a:buSzTx/>
              <a:buFontTx/>
              <a:buNone/>
            </a:pPr>
            <a:r>
              <a:rPr lang="es-ES_tradnl" altLang="de-DE" sz="1400" b="1">
                <a:solidFill>
                  <a:schemeClr val="tx1"/>
                </a:solidFill>
              </a:rPr>
              <a:t>Geomensura catastral</a:t>
            </a:r>
          </a:p>
          <a:p>
            <a:pPr algn="ctr" defTabSz="914400">
              <a:lnSpc>
                <a:spcPct val="100000"/>
              </a:lnSpc>
              <a:buClrTx/>
              <a:buSzTx/>
              <a:buFontTx/>
              <a:buNone/>
            </a:pPr>
            <a:r>
              <a:rPr lang="es-ES_tradnl" altLang="de-DE" sz="1400" b="1">
                <a:solidFill>
                  <a:schemeClr val="tx1"/>
                </a:solidFill>
                <a:sym typeface="Wingdings" panose="05000000000000000000" pitchFamily="2" charset="2"/>
              </a:rPr>
              <a:t> Geomensor autorizado</a:t>
            </a:r>
            <a:endParaRPr lang="es-ES_tradnl" altLang="de-DE" sz="1400" b="1">
              <a:solidFill>
                <a:schemeClr val="tx1"/>
              </a:solidFill>
            </a:endParaRPr>
          </a:p>
        </p:txBody>
      </p:sp>
      <p:sp>
        <p:nvSpPr>
          <p:cNvPr id="7" name="Text Box 5">
            <a:extLst>
              <a:ext uri="{FF2B5EF4-FFF2-40B4-BE49-F238E27FC236}">
                <a16:creationId xmlns:a16="http://schemas.microsoft.com/office/drawing/2014/main" id="{DA2EBAEB-4878-F569-0262-CB175C67B077}"/>
              </a:ext>
            </a:extLst>
          </p:cNvPr>
          <p:cNvSpPr txBox="1">
            <a:spLocks noChangeArrowheads="1"/>
          </p:cNvSpPr>
          <p:nvPr/>
        </p:nvSpPr>
        <p:spPr bwMode="auto">
          <a:xfrm>
            <a:off x="4965337" y="2934179"/>
            <a:ext cx="3211513" cy="147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4300" indent="-114300">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pPr defTabSz="914400">
              <a:lnSpc>
                <a:spcPct val="100000"/>
              </a:lnSpc>
              <a:spcBef>
                <a:spcPct val="5000"/>
              </a:spcBef>
              <a:spcAft>
                <a:spcPct val="5000"/>
              </a:spcAft>
              <a:buClrTx/>
              <a:buSzTx/>
              <a:buFontTx/>
              <a:buChar char="•"/>
            </a:pPr>
            <a:r>
              <a:rPr lang="es-ES_tradnl" altLang="de-DE" sz="1400">
                <a:solidFill>
                  <a:schemeClr val="tx1"/>
                </a:solidFill>
              </a:rPr>
              <a:t>libro principal</a:t>
            </a:r>
          </a:p>
          <a:p>
            <a:pPr defTabSz="914400">
              <a:lnSpc>
                <a:spcPct val="100000"/>
              </a:lnSpc>
              <a:spcBef>
                <a:spcPct val="5000"/>
              </a:spcBef>
              <a:spcAft>
                <a:spcPct val="5000"/>
              </a:spcAft>
              <a:buClrTx/>
              <a:buSzTx/>
              <a:buFontTx/>
              <a:buChar char="•"/>
            </a:pPr>
            <a:r>
              <a:rPr lang="es-ES_tradnl" altLang="de-DE" sz="1400">
                <a:solidFill>
                  <a:schemeClr val="tx1"/>
                </a:solidFill>
              </a:rPr>
              <a:t>registros auxiliares (en particular, la lista de propietarios)</a:t>
            </a:r>
          </a:p>
          <a:p>
            <a:pPr defTabSz="914400">
              <a:lnSpc>
                <a:spcPct val="100000"/>
              </a:lnSpc>
              <a:spcBef>
                <a:spcPct val="5000"/>
              </a:spcBef>
              <a:spcAft>
                <a:spcPct val="5000"/>
              </a:spcAft>
              <a:buClrTx/>
              <a:buSzTx/>
              <a:buFontTx/>
              <a:buChar char="•"/>
            </a:pPr>
            <a:r>
              <a:rPr lang="es-ES_tradnl" altLang="de-DE" sz="1400">
                <a:solidFill>
                  <a:schemeClr val="tx1"/>
                </a:solidFill>
              </a:rPr>
              <a:t>escrituras (registros y pruebas)</a:t>
            </a:r>
          </a:p>
          <a:p>
            <a:pPr defTabSz="914400">
              <a:lnSpc>
                <a:spcPct val="100000"/>
              </a:lnSpc>
              <a:spcBef>
                <a:spcPct val="5000"/>
              </a:spcBef>
              <a:spcAft>
                <a:spcPct val="5000"/>
              </a:spcAft>
              <a:buClrTx/>
              <a:buSzTx/>
              <a:buFontTx/>
              <a:buChar char="•"/>
            </a:pPr>
            <a:r>
              <a:rPr lang="es-ES_tradnl" altLang="de-DE" sz="1400">
                <a:solidFill>
                  <a:schemeClr val="tx1"/>
                </a:solidFill>
              </a:rPr>
              <a:t>descripción de propiedades</a:t>
            </a:r>
          </a:p>
          <a:p>
            <a:pPr defTabSz="914400">
              <a:lnSpc>
                <a:spcPct val="100000"/>
              </a:lnSpc>
              <a:spcBef>
                <a:spcPct val="5000"/>
              </a:spcBef>
              <a:spcAft>
                <a:spcPct val="5000"/>
              </a:spcAft>
              <a:buClrTx/>
              <a:buSzTx/>
              <a:buFontTx/>
              <a:buChar char="•"/>
            </a:pPr>
            <a:r>
              <a:rPr lang="es-ES_tradnl" altLang="de-DE" sz="1400">
                <a:solidFill>
                  <a:schemeClr val="tx1"/>
                </a:solidFill>
              </a:rPr>
              <a:t>libro diario</a:t>
            </a:r>
          </a:p>
        </p:txBody>
      </p:sp>
      <p:sp>
        <p:nvSpPr>
          <p:cNvPr id="8" name="Rectangle 6">
            <a:extLst>
              <a:ext uri="{FF2B5EF4-FFF2-40B4-BE49-F238E27FC236}">
                <a16:creationId xmlns:a16="http://schemas.microsoft.com/office/drawing/2014/main" id="{B17752D4-AB1C-FA3A-C6FA-24B1C4AAD678}"/>
              </a:ext>
            </a:extLst>
          </p:cNvPr>
          <p:cNvSpPr>
            <a:spLocks noChangeArrowheads="1"/>
          </p:cNvSpPr>
          <p:nvPr/>
        </p:nvSpPr>
        <p:spPr bwMode="auto">
          <a:xfrm>
            <a:off x="4893900" y="2767492"/>
            <a:ext cx="3276600" cy="20063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endParaRPr lang="es-ES_tradnl" altLang="de-DE"/>
          </a:p>
        </p:txBody>
      </p:sp>
      <p:sp>
        <p:nvSpPr>
          <p:cNvPr id="9" name="Rectangle 7">
            <a:extLst>
              <a:ext uri="{FF2B5EF4-FFF2-40B4-BE49-F238E27FC236}">
                <a16:creationId xmlns:a16="http://schemas.microsoft.com/office/drawing/2014/main" id="{86281663-80EF-EA68-D5F0-A7C5D07118CE}"/>
              </a:ext>
            </a:extLst>
          </p:cNvPr>
          <p:cNvSpPr>
            <a:spLocks noChangeArrowheads="1"/>
          </p:cNvSpPr>
          <p:nvPr/>
        </p:nvSpPr>
        <p:spPr bwMode="auto">
          <a:xfrm>
            <a:off x="702900" y="2781779"/>
            <a:ext cx="3276600" cy="19921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sz="2800">
                <a:solidFill>
                  <a:schemeClr val="bg1"/>
                </a:solidFill>
                <a:latin typeface="Arial" charset="0"/>
              </a:defRPr>
            </a:lvl9pPr>
          </a:lstStyle>
          <a:p>
            <a:endParaRPr lang="es-ES_tradnl" altLang="de-DE"/>
          </a:p>
        </p:txBody>
      </p:sp>
      <p:grpSp>
        <p:nvGrpSpPr>
          <p:cNvPr id="10" name="Group 8">
            <a:extLst>
              <a:ext uri="{FF2B5EF4-FFF2-40B4-BE49-F238E27FC236}">
                <a16:creationId xmlns:a16="http://schemas.microsoft.com/office/drawing/2014/main" id="{3378C27A-5A4C-00CA-02E7-83E214F4D81C}"/>
              </a:ext>
            </a:extLst>
          </p:cNvPr>
          <p:cNvGrpSpPr>
            <a:grpSpLocks/>
          </p:cNvGrpSpPr>
          <p:nvPr/>
        </p:nvGrpSpPr>
        <p:grpSpPr bwMode="auto">
          <a:xfrm>
            <a:off x="6474259" y="4169146"/>
            <a:ext cx="623602" cy="595461"/>
            <a:chOff x="4061" y="2479"/>
            <a:chExt cx="1447" cy="1121"/>
          </a:xfrm>
        </p:grpSpPr>
        <p:grpSp>
          <p:nvGrpSpPr>
            <p:cNvPr id="11" name="Group 9">
              <a:extLst>
                <a:ext uri="{FF2B5EF4-FFF2-40B4-BE49-F238E27FC236}">
                  <a16:creationId xmlns:a16="http://schemas.microsoft.com/office/drawing/2014/main" id="{91900D5D-A2E7-AB5C-0C90-805037D2D72F}"/>
                </a:ext>
              </a:extLst>
            </p:cNvPr>
            <p:cNvGrpSpPr>
              <a:grpSpLocks/>
            </p:cNvGrpSpPr>
            <p:nvPr/>
          </p:nvGrpSpPr>
          <p:grpSpPr bwMode="auto">
            <a:xfrm>
              <a:off x="4381" y="2479"/>
              <a:ext cx="299" cy="1121"/>
              <a:chOff x="4381" y="2479"/>
              <a:chExt cx="299" cy="1121"/>
            </a:xfrm>
          </p:grpSpPr>
          <p:grpSp>
            <p:nvGrpSpPr>
              <p:cNvPr id="40" name="Group 10">
                <a:extLst>
                  <a:ext uri="{FF2B5EF4-FFF2-40B4-BE49-F238E27FC236}">
                    <a16:creationId xmlns:a16="http://schemas.microsoft.com/office/drawing/2014/main" id="{9492C4A1-212F-1EAC-2C51-F33B686D5527}"/>
                  </a:ext>
                </a:extLst>
              </p:cNvPr>
              <p:cNvGrpSpPr>
                <a:grpSpLocks/>
              </p:cNvGrpSpPr>
              <p:nvPr/>
            </p:nvGrpSpPr>
            <p:grpSpPr bwMode="auto">
              <a:xfrm>
                <a:off x="4381" y="2479"/>
                <a:ext cx="299" cy="1121"/>
                <a:chOff x="4381" y="2479"/>
                <a:chExt cx="299" cy="1121"/>
              </a:xfrm>
            </p:grpSpPr>
            <p:sp>
              <p:nvSpPr>
                <p:cNvPr id="45" name="Freeform 11">
                  <a:extLst>
                    <a:ext uri="{FF2B5EF4-FFF2-40B4-BE49-F238E27FC236}">
                      <a16:creationId xmlns:a16="http://schemas.microsoft.com/office/drawing/2014/main" id="{A5DAF52B-66A0-92B3-E30C-3B8DA0022401}"/>
                    </a:ext>
                  </a:extLst>
                </p:cNvPr>
                <p:cNvSpPr>
                  <a:spLocks/>
                </p:cNvSpPr>
                <p:nvPr/>
              </p:nvSpPr>
              <p:spPr bwMode="auto">
                <a:xfrm>
                  <a:off x="4583" y="2507"/>
                  <a:ext cx="97" cy="1093"/>
                </a:xfrm>
                <a:custGeom>
                  <a:avLst/>
                  <a:gdLst>
                    <a:gd name="T0" fmla="*/ 0 w 97"/>
                    <a:gd name="T1" fmla="*/ 0 h 1093"/>
                    <a:gd name="T2" fmla="*/ 96 w 97"/>
                    <a:gd name="T3" fmla="*/ 174 h 1093"/>
                    <a:gd name="T4" fmla="*/ 96 w 97"/>
                    <a:gd name="T5" fmla="*/ 1092 h 1093"/>
                    <a:gd name="T6" fmla="*/ 0 w 97"/>
                    <a:gd name="T7" fmla="*/ 1092 h 1093"/>
                    <a:gd name="T8" fmla="*/ 0 w 97"/>
                    <a:gd name="T9" fmla="*/ 0 h 10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093">
                      <a:moveTo>
                        <a:pt x="0" y="0"/>
                      </a:moveTo>
                      <a:lnTo>
                        <a:pt x="96" y="174"/>
                      </a:lnTo>
                      <a:lnTo>
                        <a:pt x="96" y="1092"/>
                      </a:lnTo>
                      <a:lnTo>
                        <a:pt x="0" y="1092"/>
                      </a:lnTo>
                      <a:lnTo>
                        <a:pt x="0" y="0"/>
                      </a:lnTo>
                    </a:path>
                  </a:pathLst>
                </a:custGeom>
                <a:solidFill>
                  <a:srgbClr val="8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46" name="Freeform 12">
                  <a:extLst>
                    <a:ext uri="{FF2B5EF4-FFF2-40B4-BE49-F238E27FC236}">
                      <a16:creationId xmlns:a16="http://schemas.microsoft.com/office/drawing/2014/main" id="{9BBAAF9A-D013-73CB-9EB8-A19B0D4022D1}"/>
                    </a:ext>
                  </a:extLst>
                </p:cNvPr>
                <p:cNvSpPr>
                  <a:spLocks/>
                </p:cNvSpPr>
                <p:nvPr/>
              </p:nvSpPr>
              <p:spPr bwMode="auto">
                <a:xfrm>
                  <a:off x="4381" y="2479"/>
                  <a:ext cx="203" cy="1121"/>
                </a:xfrm>
                <a:custGeom>
                  <a:avLst/>
                  <a:gdLst>
                    <a:gd name="T0" fmla="*/ 0 w 203"/>
                    <a:gd name="T1" fmla="*/ 1120 h 1121"/>
                    <a:gd name="T2" fmla="*/ 0 w 203"/>
                    <a:gd name="T3" fmla="*/ 24 h 1121"/>
                    <a:gd name="T4" fmla="*/ 12 w 203"/>
                    <a:gd name="T5" fmla="*/ 18 h 1121"/>
                    <a:gd name="T6" fmla="*/ 28 w 203"/>
                    <a:gd name="T7" fmla="*/ 12 h 1121"/>
                    <a:gd name="T8" fmla="*/ 50 w 203"/>
                    <a:gd name="T9" fmla="*/ 6 h 1121"/>
                    <a:gd name="T10" fmla="*/ 68 w 203"/>
                    <a:gd name="T11" fmla="*/ 2 h 1121"/>
                    <a:gd name="T12" fmla="*/ 86 w 203"/>
                    <a:gd name="T13" fmla="*/ 0 h 1121"/>
                    <a:gd name="T14" fmla="*/ 100 w 203"/>
                    <a:gd name="T15" fmla="*/ 0 h 1121"/>
                    <a:gd name="T16" fmla="*/ 110 w 203"/>
                    <a:gd name="T17" fmla="*/ 0 h 1121"/>
                    <a:gd name="T18" fmla="*/ 122 w 203"/>
                    <a:gd name="T19" fmla="*/ 0 h 1121"/>
                    <a:gd name="T20" fmla="*/ 134 w 203"/>
                    <a:gd name="T21" fmla="*/ 2 h 1121"/>
                    <a:gd name="T22" fmla="*/ 140 w 203"/>
                    <a:gd name="T23" fmla="*/ 4 h 1121"/>
                    <a:gd name="T24" fmla="*/ 150 w 203"/>
                    <a:gd name="T25" fmla="*/ 6 h 1121"/>
                    <a:gd name="T26" fmla="*/ 164 w 203"/>
                    <a:gd name="T27" fmla="*/ 10 h 1121"/>
                    <a:gd name="T28" fmla="*/ 182 w 203"/>
                    <a:gd name="T29" fmla="*/ 16 h 1121"/>
                    <a:gd name="T30" fmla="*/ 194 w 203"/>
                    <a:gd name="T31" fmla="*/ 22 h 1121"/>
                    <a:gd name="T32" fmla="*/ 202 w 203"/>
                    <a:gd name="T33" fmla="*/ 24 h 1121"/>
                    <a:gd name="T34" fmla="*/ 202 w 203"/>
                    <a:gd name="T35" fmla="*/ 1120 h 1121"/>
                    <a:gd name="T36" fmla="*/ 0 w 203"/>
                    <a:gd name="T37" fmla="*/ 1120 h 11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3" h="1121">
                      <a:moveTo>
                        <a:pt x="0" y="1120"/>
                      </a:moveTo>
                      <a:lnTo>
                        <a:pt x="0" y="24"/>
                      </a:lnTo>
                      <a:lnTo>
                        <a:pt x="12" y="18"/>
                      </a:lnTo>
                      <a:lnTo>
                        <a:pt x="28" y="12"/>
                      </a:lnTo>
                      <a:lnTo>
                        <a:pt x="50" y="6"/>
                      </a:lnTo>
                      <a:lnTo>
                        <a:pt x="68" y="2"/>
                      </a:lnTo>
                      <a:lnTo>
                        <a:pt x="86" y="0"/>
                      </a:lnTo>
                      <a:lnTo>
                        <a:pt x="100" y="0"/>
                      </a:lnTo>
                      <a:lnTo>
                        <a:pt x="110" y="0"/>
                      </a:lnTo>
                      <a:lnTo>
                        <a:pt x="122" y="0"/>
                      </a:lnTo>
                      <a:lnTo>
                        <a:pt x="134" y="2"/>
                      </a:lnTo>
                      <a:lnTo>
                        <a:pt x="140" y="4"/>
                      </a:lnTo>
                      <a:lnTo>
                        <a:pt x="150" y="6"/>
                      </a:lnTo>
                      <a:lnTo>
                        <a:pt x="164" y="10"/>
                      </a:lnTo>
                      <a:lnTo>
                        <a:pt x="182" y="16"/>
                      </a:lnTo>
                      <a:lnTo>
                        <a:pt x="194" y="22"/>
                      </a:lnTo>
                      <a:lnTo>
                        <a:pt x="202" y="24"/>
                      </a:lnTo>
                      <a:lnTo>
                        <a:pt x="202" y="1120"/>
                      </a:lnTo>
                      <a:lnTo>
                        <a:pt x="0" y="1120"/>
                      </a:lnTo>
                    </a:path>
                  </a:pathLst>
                </a:custGeom>
                <a:solidFill>
                  <a:srgbClr val="FF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grpSp>
          <p:grpSp>
            <p:nvGrpSpPr>
              <p:cNvPr id="41" name="Group 13">
                <a:extLst>
                  <a:ext uri="{FF2B5EF4-FFF2-40B4-BE49-F238E27FC236}">
                    <a16:creationId xmlns:a16="http://schemas.microsoft.com/office/drawing/2014/main" id="{0450EE8C-5175-E639-106E-43E5DC47AD0E}"/>
                  </a:ext>
                </a:extLst>
              </p:cNvPr>
              <p:cNvGrpSpPr>
                <a:grpSpLocks/>
              </p:cNvGrpSpPr>
              <p:nvPr/>
            </p:nvGrpSpPr>
            <p:grpSpPr bwMode="auto">
              <a:xfrm>
                <a:off x="4381" y="2775"/>
                <a:ext cx="203" cy="633"/>
                <a:chOff x="4381" y="2775"/>
                <a:chExt cx="203" cy="633"/>
              </a:xfrm>
            </p:grpSpPr>
            <p:sp>
              <p:nvSpPr>
                <p:cNvPr id="42" name="Freeform 14">
                  <a:extLst>
                    <a:ext uri="{FF2B5EF4-FFF2-40B4-BE49-F238E27FC236}">
                      <a16:creationId xmlns:a16="http://schemas.microsoft.com/office/drawing/2014/main" id="{E80B6AE3-65D4-7F73-1922-E3698CC791BC}"/>
                    </a:ext>
                  </a:extLst>
                </p:cNvPr>
                <p:cNvSpPr>
                  <a:spLocks/>
                </p:cNvSpPr>
                <p:nvPr/>
              </p:nvSpPr>
              <p:spPr bwMode="auto">
                <a:xfrm>
                  <a:off x="4381" y="3293"/>
                  <a:ext cx="201" cy="53"/>
                </a:xfrm>
                <a:custGeom>
                  <a:avLst/>
                  <a:gdLst>
                    <a:gd name="T0" fmla="*/ 0 w 201"/>
                    <a:gd name="T1" fmla="*/ 26 h 53"/>
                    <a:gd name="T2" fmla="*/ 8 w 201"/>
                    <a:gd name="T3" fmla="*/ 22 h 53"/>
                    <a:gd name="T4" fmla="*/ 14 w 201"/>
                    <a:gd name="T5" fmla="*/ 16 h 53"/>
                    <a:gd name="T6" fmla="*/ 24 w 201"/>
                    <a:gd name="T7" fmla="*/ 14 h 53"/>
                    <a:gd name="T8" fmla="*/ 38 w 201"/>
                    <a:gd name="T9" fmla="*/ 8 h 53"/>
                    <a:gd name="T10" fmla="*/ 52 w 201"/>
                    <a:gd name="T11" fmla="*/ 6 h 53"/>
                    <a:gd name="T12" fmla="*/ 68 w 201"/>
                    <a:gd name="T13" fmla="*/ 0 h 53"/>
                    <a:gd name="T14" fmla="*/ 84 w 201"/>
                    <a:gd name="T15" fmla="*/ 0 h 53"/>
                    <a:gd name="T16" fmla="*/ 98 w 201"/>
                    <a:gd name="T17" fmla="*/ 0 h 53"/>
                    <a:gd name="T18" fmla="*/ 114 w 201"/>
                    <a:gd name="T19" fmla="*/ 0 h 53"/>
                    <a:gd name="T20" fmla="*/ 128 w 201"/>
                    <a:gd name="T21" fmla="*/ 0 h 53"/>
                    <a:gd name="T22" fmla="*/ 144 w 201"/>
                    <a:gd name="T23" fmla="*/ 4 h 53"/>
                    <a:gd name="T24" fmla="*/ 154 w 201"/>
                    <a:gd name="T25" fmla="*/ 8 h 53"/>
                    <a:gd name="T26" fmla="*/ 168 w 201"/>
                    <a:gd name="T27" fmla="*/ 12 h 53"/>
                    <a:gd name="T28" fmla="*/ 182 w 201"/>
                    <a:gd name="T29" fmla="*/ 16 h 53"/>
                    <a:gd name="T30" fmla="*/ 192 w 201"/>
                    <a:gd name="T31" fmla="*/ 22 h 53"/>
                    <a:gd name="T32" fmla="*/ 200 w 201"/>
                    <a:gd name="T33" fmla="*/ 26 h 53"/>
                    <a:gd name="T34" fmla="*/ 200 w 201"/>
                    <a:gd name="T35" fmla="*/ 50 h 53"/>
                    <a:gd name="T36" fmla="*/ 194 w 201"/>
                    <a:gd name="T37" fmla="*/ 48 h 53"/>
                    <a:gd name="T38" fmla="*/ 184 w 201"/>
                    <a:gd name="T39" fmla="*/ 44 h 53"/>
                    <a:gd name="T40" fmla="*/ 172 w 201"/>
                    <a:gd name="T41" fmla="*/ 40 h 53"/>
                    <a:gd name="T42" fmla="*/ 160 w 201"/>
                    <a:gd name="T43" fmla="*/ 36 h 53"/>
                    <a:gd name="T44" fmla="*/ 146 w 201"/>
                    <a:gd name="T45" fmla="*/ 30 h 53"/>
                    <a:gd name="T46" fmla="*/ 130 w 201"/>
                    <a:gd name="T47" fmla="*/ 28 h 53"/>
                    <a:gd name="T48" fmla="*/ 116 w 201"/>
                    <a:gd name="T49" fmla="*/ 26 h 53"/>
                    <a:gd name="T50" fmla="*/ 102 w 201"/>
                    <a:gd name="T51" fmla="*/ 26 h 53"/>
                    <a:gd name="T52" fmla="*/ 92 w 201"/>
                    <a:gd name="T53" fmla="*/ 26 h 53"/>
                    <a:gd name="T54" fmla="*/ 78 w 201"/>
                    <a:gd name="T55" fmla="*/ 26 h 53"/>
                    <a:gd name="T56" fmla="*/ 68 w 201"/>
                    <a:gd name="T57" fmla="*/ 26 h 53"/>
                    <a:gd name="T58" fmla="*/ 54 w 201"/>
                    <a:gd name="T59" fmla="*/ 30 h 53"/>
                    <a:gd name="T60" fmla="*/ 40 w 201"/>
                    <a:gd name="T61" fmla="*/ 34 h 53"/>
                    <a:gd name="T62" fmla="*/ 26 w 201"/>
                    <a:gd name="T63" fmla="*/ 40 h 53"/>
                    <a:gd name="T64" fmla="*/ 14 w 201"/>
                    <a:gd name="T65" fmla="*/ 44 h 53"/>
                    <a:gd name="T66" fmla="*/ 0 w 201"/>
                    <a:gd name="T67" fmla="*/ 52 h 53"/>
                    <a:gd name="T68" fmla="*/ 0 w 201"/>
                    <a:gd name="T69" fmla="*/ 26 h 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1" h="53">
                      <a:moveTo>
                        <a:pt x="0" y="26"/>
                      </a:moveTo>
                      <a:lnTo>
                        <a:pt x="8" y="22"/>
                      </a:lnTo>
                      <a:lnTo>
                        <a:pt x="14" y="16"/>
                      </a:lnTo>
                      <a:lnTo>
                        <a:pt x="24" y="14"/>
                      </a:lnTo>
                      <a:lnTo>
                        <a:pt x="38" y="8"/>
                      </a:lnTo>
                      <a:lnTo>
                        <a:pt x="52" y="6"/>
                      </a:lnTo>
                      <a:lnTo>
                        <a:pt x="68" y="0"/>
                      </a:lnTo>
                      <a:lnTo>
                        <a:pt x="84" y="0"/>
                      </a:lnTo>
                      <a:lnTo>
                        <a:pt x="98" y="0"/>
                      </a:lnTo>
                      <a:lnTo>
                        <a:pt x="114" y="0"/>
                      </a:lnTo>
                      <a:lnTo>
                        <a:pt x="128" y="0"/>
                      </a:lnTo>
                      <a:lnTo>
                        <a:pt x="144" y="4"/>
                      </a:lnTo>
                      <a:lnTo>
                        <a:pt x="154" y="8"/>
                      </a:lnTo>
                      <a:lnTo>
                        <a:pt x="168" y="12"/>
                      </a:lnTo>
                      <a:lnTo>
                        <a:pt x="182" y="16"/>
                      </a:lnTo>
                      <a:lnTo>
                        <a:pt x="192" y="22"/>
                      </a:lnTo>
                      <a:lnTo>
                        <a:pt x="200" y="26"/>
                      </a:lnTo>
                      <a:lnTo>
                        <a:pt x="200" y="50"/>
                      </a:lnTo>
                      <a:lnTo>
                        <a:pt x="194" y="48"/>
                      </a:lnTo>
                      <a:lnTo>
                        <a:pt x="184" y="44"/>
                      </a:lnTo>
                      <a:lnTo>
                        <a:pt x="172" y="40"/>
                      </a:lnTo>
                      <a:lnTo>
                        <a:pt x="160" y="36"/>
                      </a:lnTo>
                      <a:lnTo>
                        <a:pt x="146" y="30"/>
                      </a:lnTo>
                      <a:lnTo>
                        <a:pt x="130" y="28"/>
                      </a:lnTo>
                      <a:lnTo>
                        <a:pt x="116" y="26"/>
                      </a:lnTo>
                      <a:lnTo>
                        <a:pt x="102" y="26"/>
                      </a:lnTo>
                      <a:lnTo>
                        <a:pt x="92" y="26"/>
                      </a:lnTo>
                      <a:lnTo>
                        <a:pt x="78" y="26"/>
                      </a:lnTo>
                      <a:lnTo>
                        <a:pt x="68" y="26"/>
                      </a:lnTo>
                      <a:lnTo>
                        <a:pt x="54" y="30"/>
                      </a:lnTo>
                      <a:lnTo>
                        <a:pt x="40" y="34"/>
                      </a:lnTo>
                      <a:lnTo>
                        <a:pt x="26" y="40"/>
                      </a:lnTo>
                      <a:lnTo>
                        <a:pt x="14" y="44"/>
                      </a:lnTo>
                      <a:lnTo>
                        <a:pt x="0" y="52"/>
                      </a:lnTo>
                      <a:lnTo>
                        <a:pt x="0" y="26"/>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43" name="Freeform 15">
                  <a:extLst>
                    <a:ext uri="{FF2B5EF4-FFF2-40B4-BE49-F238E27FC236}">
                      <a16:creationId xmlns:a16="http://schemas.microsoft.com/office/drawing/2014/main" id="{0FF110A3-C488-80A8-8794-F361E4DD089D}"/>
                    </a:ext>
                  </a:extLst>
                </p:cNvPr>
                <p:cNvSpPr>
                  <a:spLocks/>
                </p:cNvSpPr>
                <p:nvPr/>
              </p:nvSpPr>
              <p:spPr bwMode="auto">
                <a:xfrm>
                  <a:off x="4383" y="3355"/>
                  <a:ext cx="201" cy="53"/>
                </a:xfrm>
                <a:custGeom>
                  <a:avLst/>
                  <a:gdLst>
                    <a:gd name="T0" fmla="*/ 0 w 201"/>
                    <a:gd name="T1" fmla="*/ 26 h 53"/>
                    <a:gd name="T2" fmla="*/ 6 w 201"/>
                    <a:gd name="T3" fmla="*/ 22 h 53"/>
                    <a:gd name="T4" fmla="*/ 14 w 201"/>
                    <a:gd name="T5" fmla="*/ 18 h 53"/>
                    <a:gd name="T6" fmla="*/ 24 w 201"/>
                    <a:gd name="T7" fmla="*/ 12 h 53"/>
                    <a:gd name="T8" fmla="*/ 40 w 201"/>
                    <a:gd name="T9" fmla="*/ 10 h 53"/>
                    <a:gd name="T10" fmla="*/ 52 w 201"/>
                    <a:gd name="T11" fmla="*/ 6 h 53"/>
                    <a:gd name="T12" fmla="*/ 66 w 201"/>
                    <a:gd name="T13" fmla="*/ 2 h 53"/>
                    <a:gd name="T14" fmla="*/ 84 w 201"/>
                    <a:gd name="T15" fmla="*/ 0 h 53"/>
                    <a:gd name="T16" fmla="*/ 96 w 201"/>
                    <a:gd name="T17" fmla="*/ 0 h 53"/>
                    <a:gd name="T18" fmla="*/ 112 w 201"/>
                    <a:gd name="T19" fmla="*/ 0 h 53"/>
                    <a:gd name="T20" fmla="*/ 128 w 201"/>
                    <a:gd name="T21" fmla="*/ 2 h 53"/>
                    <a:gd name="T22" fmla="*/ 144 w 201"/>
                    <a:gd name="T23" fmla="*/ 6 h 53"/>
                    <a:gd name="T24" fmla="*/ 154 w 201"/>
                    <a:gd name="T25" fmla="*/ 8 h 53"/>
                    <a:gd name="T26" fmla="*/ 168 w 201"/>
                    <a:gd name="T27" fmla="*/ 12 h 53"/>
                    <a:gd name="T28" fmla="*/ 182 w 201"/>
                    <a:gd name="T29" fmla="*/ 18 h 53"/>
                    <a:gd name="T30" fmla="*/ 192 w 201"/>
                    <a:gd name="T31" fmla="*/ 22 h 53"/>
                    <a:gd name="T32" fmla="*/ 200 w 201"/>
                    <a:gd name="T33" fmla="*/ 28 h 53"/>
                    <a:gd name="T34" fmla="*/ 200 w 201"/>
                    <a:gd name="T35" fmla="*/ 50 h 53"/>
                    <a:gd name="T36" fmla="*/ 194 w 201"/>
                    <a:gd name="T37" fmla="*/ 48 h 53"/>
                    <a:gd name="T38" fmla="*/ 184 w 201"/>
                    <a:gd name="T39" fmla="*/ 44 h 53"/>
                    <a:gd name="T40" fmla="*/ 172 w 201"/>
                    <a:gd name="T41" fmla="*/ 40 h 53"/>
                    <a:gd name="T42" fmla="*/ 160 w 201"/>
                    <a:gd name="T43" fmla="*/ 36 h 53"/>
                    <a:gd name="T44" fmla="*/ 146 w 201"/>
                    <a:gd name="T45" fmla="*/ 32 h 53"/>
                    <a:gd name="T46" fmla="*/ 132 w 201"/>
                    <a:gd name="T47" fmla="*/ 28 h 53"/>
                    <a:gd name="T48" fmla="*/ 116 w 201"/>
                    <a:gd name="T49" fmla="*/ 26 h 53"/>
                    <a:gd name="T50" fmla="*/ 102 w 201"/>
                    <a:gd name="T51" fmla="*/ 26 h 53"/>
                    <a:gd name="T52" fmla="*/ 90 w 201"/>
                    <a:gd name="T53" fmla="*/ 26 h 53"/>
                    <a:gd name="T54" fmla="*/ 78 w 201"/>
                    <a:gd name="T55" fmla="*/ 26 h 53"/>
                    <a:gd name="T56" fmla="*/ 66 w 201"/>
                    <a:gd name="T57" fmla="*/ 28 h 53"/>
                    <a:gd name="T58" fmla="*/ 54 w 201"/>
                    <a:gd name="T59" fmla="*/ 30 h 53"/>
                    <a:gd name="T60" fmla="*/ 40 w 201"/>
                    <a:gd name="T61" fmla="*/ 36 h 53"/>
                    <a:gd name="T62" fmla="*/ 26 w 201"/>
                    <a:gd name="T63" fmla="*/ 38 h 53"/>
                    <a:gd name="T64" fmla="*/ 14 w 201"/>
                    <a:gd name="T65" fmla="*/ 44 h 53"/>
                    <a:gd name="T66" fmla="*/ 0 w 201"/>
                    <a:gd name="T67" fmla="*/ 52 h 53"/>
                    <a:gd name="T68" fmla="*/ 0 w 201"/>
                    <a:gd name="T69" fmla="*/ 26 h 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1" h="53">
                      <a:moveTo>
                        <a:pt x="0" y="26"/>
                      </a:moveTo>
                      <a:lnTo>
                        <a:pt x="6" y="22"/>
                      </a:lnTo>
                      <a:lnTo>
                        <a:pt x="14" y="18"/>
                      </a:lnTo>
                      <a:lnTo>
                        <a:pt x="24" y="12"/>
                      </a:lnTo>
                      <a:lnTo>
                        <a:pt x="40" y="10"/>
                      </a:lnTo>
                      <a:lnTo>
                        <a:pt x="52" y="6"/>
                      </a:lnTo>
                      <a:lnTo>
                        <a:pt x="66" y="2"/>
                      </a:lnTo>
                      <a:lnTo>
                        <a:pt x="84" y="0"/>
                      </a:lnTo>
                      <a:lnTo>
                        <a:pt x="96" y="0"/>
                      </a:lnTo>
                      <a:lnTo>
                        <a:pt x="112" y="0"/>
                      </a:lnTo>
                      <a:lnTo>
                        <a:pt x="128" y="2"/>
                      </a:lnTo>
                      <a:lnTo>
                        <a:pt x="144" y="6"/>
                      </a:lnTo>
                      <a:lnTo>
                        <a:pt x="154" y="8"/>
                      </a:lnTo>
                      <a:lnTo>
                        <a:pt x="168" y="12"/>
                      </a:lnTo>
                      <a:lnTo>
                        <a:pt x="182" y="18"/>
                      </a:lnTo>
                      <a:lnTo>
                        <a:pt x="192" y="22"/>
                      </a:lnTo>
                      <a:lnTo>
                        <a:pt x="200" y="28"/>
                      </a:lnTo>
                      <a:lnTo>
                        <a:pt x="200" y="50"/>
                      </a:lnTo>
                      <a:lnTo>
                        <a:pt x="194" y="48"/>
                      </a:lnTo>
                      <a:lnTo>
                        <a:pt x="184" y="44"/>
                      </a:lnTo>
                      <a:lnTo>
                        <a:pt x="172" y="40"/>
                      </a:lnTo>
                      <a:lnTo>
                        <a:pt x="160" y="36"/>
                      </a:lnTo>
                      <a:lnTo>
                        <a:pt x="146" y="32"/>
                      </a:lnTo>
                      <a:lnTo>
                        <a:pt x="132" y="28"/>
                      </a:lnTo>
                      <a:lnTo>
                        <a:pt x="116" y="26"/>
                      </a:lnTo>
                      <a:lnTo>
                        <a:pt x="102" y="26"/>
                      </a:lnTo>
                      <a:lnTo>
                        <a:pt x="90" y="26"/>
                      </a:lnTo>
                      <a:lnTo>
                        <a:pt x="78" y="26"/>
                      </a:lnTo>
                      <a:lnTo>
                        <a:pt x="66" y="28"/>
                      </a:lnTo>
                      <a:lnTo>
                        <a:pt x="54" y="30"/>
                      </a:lnTo>
                      <a:lnTo>
                        <a:pt x="40" y="36"/>
                      </a:lnTo>
                      <a:lnTo>
                        <a:pt x="26" y="38"/>
                      </a:lnTo>
                      <a:lnTo>
                        <a:pt x="14" y="44"/>
                      </a:lnTo>
                      <a:lnTo>
                        <a:pt x="0" y="52"/>
                      </a:lnTo>
                      <a:lnTo>
                        <a:pt x="0" y="26"/>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44" name="Freeform 16">
                  <a:extLst>
                    <a:ext uri="{FF2B5EF4-FFF2-40B4-BE49-F238E27FC236}">
                      <a16:creationId xmlns:a16="http://schemas.microsoft.com/office/drawing/2014/main" id="{43DB985A-F1E2-70A3-8F89-7437E63597E9}"/>
                    </a:ext>
                  </a:extLst>
                </p:cNvPr>
                <p:cNvSpPr>
                  <a:spLocks/>
                </p:cNvSpPr>
                <p:nvPr/>
              </p:nvSpPr>
              <p:spPr bwMode="auto">
                <a:xfrm>
                  <a:off x="4383" y="2775"/>
                  <a:ext cx="201" cy="53"/>
                </a:xfrm>
                <a:custGeom>
                  <a:avLst/>
                  <a:gdLst>
                    <a:gd name="T0" fmla="*/ 0 w 201"/>
                    <a:gd name="T1" fmla="*/ 24 h 53"/>
                    <a:gd name="T2" fmla="*/ 6 w 201"/>
                    <a:gd name="T3" fmla="*/ 22 h 53"/>
                    <a:gd name="T4" fmla="*/ 14 w 201"/>
                    <a:gd name="T5" fmla="*/ 18 h 53"/>
                    <a:gd name="T6" fmla="*/ 24 w 201"/>
                    <a:gd name="T7" fmla="*/ 14 h 53"/>
                    <a:gd name="T8" fmla="*/ 40 w 201"/>
                    <a:gd name="T9" fmla="*/ 10 h 53"/>
                    <a:gd name="T10" fmla="*/ 52 w 201"/>
                    <a:gd name="T11" fmla="*/ 6 h 53"/>
                    <a:gd name="T12" fmla="*/ 66 w 201"/>
                    <a:gd name="T13" fmla="*/ 2 h 53"/>
                    <a:gd name="T14" fmla="*/ 84 w 201"/>
                    <a:gd name="T15" fmla="*/ 0 h 53"/>
                    <a:gd name="T16" fmla="*/ 96 w 201"/>
                    <a:gd name="T17" fmla="*/ 0 h 53"/>
                    <a:gd name="T18" fmla="*/ 112 w 201"/>
                    <a:gd name="T19" fmla="*/ 0 h 53"/>
                    <a:gd name="T20" fmla="*/ 128 w 201"/>
                    <a:gd name="T21" fmla="*/ 2 h 53"/>
                    <a:gd name="T22" fmla="*/ 144 w 201"/>
                    <a:gd name="T23" fmla="*/ 4 h 53"/>
                    <a:gd name="T24" fmla="*/ 154 w 201"/>
                    <a:gd name="T25" fmla="*/ 8 h 53"/>
                    <a:gd name="T26" fmla="*/ 168 w 201"/>
                    <a:gd name="T27" fmla="*/ 12 h 53"/>
                    <a:gd name="T28" fmla="*/ 182 w 201"/>
                    <a:gd name="T29" fmla="*/ 18 h 53"/>
                    <a:gd name="T30" fmla="*/ 192 w 201"/>
                    <a:gd name="T31" fmla="*/ 22 h 53"/>
                    <a:gd name="T32" fmla="*/ 200 w 201"/>
                    <a:gd name="T33" fmla="*/ 26 h 53"/>
                    <a:gd name="T34" fmla="*/ 200 w 201"/>
                    <a:gd name="T35" fmla="*/ 50 h 53"/>
                    <a:gd name="T36" fmla="*/ 194 w 201"/>
                    <a:gd name="T37" fmla="*/ 46 h 53"/>
                    <a:gd name="T38" fmla="*/ 184 w 201"/>
                    <a:gd name="T39" fmla="*/ 44 h 53"/>
                    <a:gd name="T40" fmla="*/ 172 w 201"/>
                    <a:gd name="T41" fmla="*/ 40 h 53"/>
                    <a:gd name="T42" fmla="*/ 160 w 201"/>
                    <a:gd name="T43" fmla="*/ 36 h 53"/>
                    <a:gd name="T44" fmla="*/ 146 w 201"/>
                    <a:gd name="T45" fmla="*/ 32 h 53"/>
                    <a:gd name="T46" fmla="*/ 132 w 201"/>
                    <a:gd name="T47" fmla="*/ 28 h 53"/>
                    <a:gd name="T48" fmla="*/ 116 w 201"/>
                    <a:gd name="T49" fmla="*/ 24 h 53"/>
                    <a:gd name="T50" fmla="*/ 102 w 201"/>
                    <a:gd name="T51" fmla="*/ 24 h 53"/>
                    <a:gd name="T52" fmla="*/ 90 w 201"/>
                    <a:gd name="T53" fmla="*/ 24 h 53"/>
                    <a:gd name="T54" fmla="*/ 78 w 201"/>
                    <a:gd name="T55" fmla="*/ 24 h 53"/>
                    <a:gd name="T56" fmla="*/ 66 w 201"/>
                    <a:gd name="T57" fmla="*/ 26 h 53"/>
                    <a:gd name="T58" fmla="*/ 54 w 201"/>
                    <a:gd name="T59" fmla="*/ 32 h 53"/>
                    <a:gd name="T60" fmla="*/ 40 w 201"/>
                    <a:gd name="T61" fmla="*/ 34 h 53"/>
                    <a:gd name="T62" fmla="*/ 26 w 201"/>
                    <a:gd name="T63" fmla="*/ 40 h 53"/>
                    <a:gd name="T64" fmla="*/ 14 w 201"/>
                    <a:gd name="T65" fmla="*/ 44 h 53"/>
                    <a:gd name="T66" fmla="*/ 0 w 201"/>
                    <a:gd name="T67" fmla="*/ 52 h 53"/>
                    <a:gd name="T68" fmla="*/ 0 w 201"/>
                    <a:gd name="T69" fmla="*/ 24 h 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1" h="53">
                      <a:moveTo>
                        <a:pt x="0" y="24"/>
                      </a:moveTo>
                      <a:lnTo>
                        <a:pt x="6" y="22"/>
                      </a:lnTo>
                      <a:lnTo>
                        <a:pt x="14" y="18"/>
                      </a:lnTo>
                      <a:lnTo>
                        <a:pt x="24" y="14"/>
                      </a:lnTo>
                      <a:lnTo>
                        <a:pt x="40" y="10"/>
                      </a:lnTo>
                      <a:lnTo>
                        <a:pt x="52" y="6"/>
                      </a:lnTo>
                      <a:lnTo>
                        <a:pt x="66" y="2"/>
                      </a:lnTo>
                      <a:lnTo>
                        <a:pt x="84" y="0"/>
                      </a:lnTo>
                      <a:lnTo>
                        <a:pt x="96" y="0"/>
                      </a:lnTo>
                      <a:lnTo>
                        <a:pt x="112" y="0"/>
                      </a:lnTo>
                      <a:lnTo>
                        <a:pt x="128" y="2"/>
                      </a:lnTo>
                      <a:lnTo>
                        <a:pt x="144" y="4"/>
                      </a:lnTo>
                      <a:lnTo>
                        <a:pt x="154" y="8"/>
                      </a:lnTo>
                      <a:lnTo>
                        <a:pt x="168" y="12"/>
                      </a:lnTo>
                      <a:lnTo>
                        <a:pt x="182" y="18"/>
                      </a:lnTo>
                      <a:lnTo>
                        <a:pt x="192" y="22"/>
                      </a:lnTo>
                      <a:lnTo>
                        <a:pt x="200" y="26"/>
                      </a:lnTo>
                      <a:lnTo>
                        <a:pt x="200" y="50"/>
                      </a:lnTo>
                      <a:lnTo>
                        <a:pt x="194" y="46"/>
                      </a:lnTo>
                      <a:lnTo>
                        <a:pt x="184" y="44"/>
                      </a:lnTo>
                      <a:lnTo>
                        <a:pt x="172" y="40"/>
                      </a:lnTo>
                      <a:lnTo>
                        <a:pt x="160" y="36"/>
                      </a:lnTo>
                      <a:lnTo>
                        <a:pt x="146" y="32"/>
                      </a:lnTo>
                      <a:lnTo>
                        <a:pt x="132" y="28"/>
                      </a:lnTo>
                      <a:lnTo>
                        <a:pt x="116" y="24"/>
                      </a:lnTo>
                      <a:lnTo>
                        <a:pt x="102" y="24"/>
                      </a:lnTo>
                      <a:lnTo>
                        <a:pt x="90" y="24"/>
                      </a:lnTo>
                      <a:lnTo>
                        <a:pt x="78" y="24"/>
                      </a:lnTo>
                      <a:lnTo>
                        <a:pt x="66" y="26"/>
                      </a:lnTo>
                      <a:lnTo>
                        <a:pt x="54" y="32"/>
                      </a:lnTo>
                      <a:lnTo>
                        <a:pt x="40" y="34"/>
                      </a:lnTo>
                      <a:lnTo>
                        <a:pt x="26" y="40"/>
                      </a:lnTo>
                      <a:lnTo>
                        <a:pt x="14" y="44"/>
                      </a:lnTo>
                      <a:lnTo>
                        <a:pt x="0" y="52"/>
                      </a:lnTo>
                      <a:lnTo>
                        <a:pt x="0" y="2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grpSp>
        </p:grpSp>
        <p:grpSp>
          <p:nvGrpSpPr>
            <p:cNvPr id="12" name="Group 17">
              <a:extLst>
                <a:ext uri="{FF2B5EF4-FFF2-40B4-BE49-F238E27FC236}">
                  <a16:creationId xmlns:a16="http://schemas.microsoft.com/office/drawing/2014/main" id="{A7193B65-2A25-EDC0-6F15-2B56271685B8}"/>
                </a:ext>
              </a:extLst>
            </p:cNvPr>
            <p:cNvGrpSpPr>
              <a:grpSpLocks/>
            </p:cNvGrpSpPr>
            <p:nvPr/>
          </p:nvGrpSpPr>
          <p:grpSpPr bwMode="auto">
            <a:xfrm>
              <a:off x="4579" y="2479"/>
              <a:ext cx="297" cy="1121"/>
              <a:chOff x="4579" y="2479"/>
              <a:chExt cx="297" cy="1121"/>
            </a:xfrm>
          </p:grpSpPr>
          <p:grpSp>
            <p:nvGrpSpPr>
              <p:cNvPr id="33" name="Group 18">
                <a:extLst>
                  <a:ext uri="{FF2B5EF4-FFF2-40B4-BE49-F238E27FC236}">
                    <a16:creationId xmlns:a16="http://schemas.microsoft.com/office/drawing/2014/main" id="{0D351697-903D-FCDA-5678-37F921823270}"/>
                  </a:ext>
                </a:extLst>
              </p:cNvPr>
              <p:cNvGrpSpPr>
                <a:grpSpLocks/>
              </p:cNvGrpSpPr>
              <p:nvPr/>
            </p:nvGrpSpPr>
            <p:grpSpPr bwMode="auto">
              <a:xfrm>
                <a:off x="4579" y="2479"/>
                <a:ext cx="297" cy="1121"/>
                <a:chOff x="4579" y="2479"/>
                <a:chExt cx="297" cy="1121"/>
              </a:xfrm>
            </p:grpSpPr>
            <p:sp>
              <p:nvSpPr>
                <p:cNvPr id="38" name="Freeform 19">
                  <a:extLst>
                    <a:ext uri="{FF2B5EF4-FFF2-40B4-BE49-F238E27FC236}">
                      <a16:creationId xmlns:a16="http://schemas.microsoft.com/office/drawing/2014/main" id="{E9E4BBDA-4D19-438C-B38E-950C4574CF23}"/>
                    </a:ext>
                  </a:extLst>
                </p:cNvPr>
                <p:cNvSpPr>
                  <a:spLocks/>
                </p:cNvSpPr>
                <p:nvPr/>
              </p:nvSpPr>
              <p:spPr bwMode="auto">
                <a:xfrm>
                  <a:off x="4781" y="2507"/>
                  <a:ext cx="95" cy="1093"/>
                </a:xfrm>
                <a:custGeom>
                  <a:avLst/>
                  <a:gdLst>
                    <a:gd name="T0" fmla="*/ 0 w 95"/>
                    <a:gd name="T1" fmla="*/ 0 h 1093"/>
                    <a:gd name="T2" fmla="*/ 94 w 95"/>
                    <a:gd name="T3" fmla="*/ 174 h 1093"/>
                    <a:gd name="T4" fmla="*/ 94 w 95"/>
                    <a:gd name="T5" fmla="*/ 1092 h 1093"/>
                    <a:gd name="T6" fmla="*/ 0 w 95"/>
                    <a:gd name="T7" fmla="*/ 1092 h 1093"/>
                    <a:gd name="T8" fmla="*/ 0 w 95"/>
                    <a:gd name="T9" fmla="*/ 0 h 10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1093">
                      <a:moveTo>
                        <a:pt x="0" y="0"/>
                      </a:moveTo>
                      <a:lnTo>
                        <a:pt x="94" y="174"/>
                      </a:lnTo>
                      <a:lnTo>
                        <a:pt x="94" y="1092"/>
                      </a:lnTo>
                      <a:lnTo>
                        <a:pt x="0" y="1092"/>
                      </a:lnTo>
                      <a:lnTo>
                        <a:pt x="0" y="0"/>
                      </a:lnTo>
                    </a:path>
                  </a:pathLst>
                </a:custGeom>
                <a:solidFill>
                  <a:srgbClr val="8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39" name="Freeform 20">
                  <a:extLst>
                    <a:ext uri="{FF2B5EF4-FFF2-40B4-BE49-F238E27FC236}">
                      <a16:creationId xmlns:a16="http://schemas.microsoft.com/office/drawing/2014/main" id="{1886020D-7739-1920-4DB7-F10BF4321082}"/>
                    </a:ext>
                  </a:extLst>
                </p:cNvPr>
                <p:cNvSpPr>
                  <a:spLocks/>
                </p:cNvSpPr>
                <p:nvPr/>
              </p:nvSpPr>
              <p:spPr bwMode="auto">
                <a:xfrm>
                  <a:off x="4579" y="2479"/>
                  <a:ext cx="203" cy="1121"/>
                </a:xfrm>
                <a:custGeom>
                  <a:avLst/>
                  <a:gdLst>
                    <a:gd name="T0" fmla="*/ 0 w 203"/>
                    <a:gd name="T1" fmla="*/ 1120 h 1121"/>
                    <a:gd name="T2" fmla="*/ 0 w 203"/>
                    <a:gd name="T3" fmla="*/ 24 h 1121"/>
                    <a:gd name="T4" fmla="*/ 12 w 203"/>
                    <a:gd name="T5" fmla="*/ 18 h 1121"/>
                    <a:gd name="T6" fmla="*/ 28 w 203"/>
                    <a:gd name="T7" fmla="*/ 12 h 1121"/>
                    <a:gd name="T8" fmla="*/ 50 w 203"/>
                    <a:gd name="T9" fmla="*/ 6 h 1121"/>
                    <a:gd name="T10" fmla="*/ 68 w 203"/>
                    <a:gd name="T11" fmla="*/ 2 h 1121"/>
                    <a:gd name="T12" fmla="*/ 86 w 203"/>
                    <a:gd name="T13" fmla="*/ 0 h 1121"/>
                    <a:gd name="T14" fmla="*/ 98 w 203"/>
                    <a:gd name="T15" fmla="*/ 0 h 1121"/>
                    <a:gd name="T16" fmla="*/ 110 w 203"/>
                    <a:gd name="T17" fmla="*/ 0 h 1121"/>
                    <a:gd name="T18" fmla="*/ 122 w 203"/>
                    <a:gd name="T19" fmla="*/ 0 h 1121"/>
                    <a:gd name="T20" fmla="*/ 134 w 203"/>
                    <a:gd name="T21" fmla="*/ 2 h 1121"/>
                    <a:gd name="T22" fmla="*/ 142 w 203"/>
                    <a:gd name="T23" fmla="*/ 4 h 1121"/>
                    <a:gd name="T24" fmla="*/ 150 w 203"/>
                    <a:gd name="T25" fmla="*/ 6 h 1121"/>
                    <a:gd name="T26" fmla="*/ 164 w 203"/>
                    <a:gd name="T27" fmla="*/ 10 h 1121"/>
                    <a:gd name="T28" fmla="*/ 182 w 203"/>
                    <a:gd name="T29" fmla="*/ 16 h 1121"/>
                    <a:gd name="T30" fmla="*/ 192 w 203"/>
                    <a:gd name="T31" fmla="*/ 22 h 1121"/>
                    <a:gd name="T32" fmla="*/ 202 w 203"/>
                    <a:gd name="T33" fmla="*/ 24 h 1121"/>
                    <a:gd name="T34" fmla="*/ 202 w 203"/>
                    <a:gd name="T35" fmla="*/ 1120 h 1121"/>
                    <a:gd name="T36" fmla="*/ 0 w 203"/>
                    <a:gd name="T37" fmla="*/ 1120 h 11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3" h="1121">
                      <a:moveTo>
                        <a:pt x="0" y="1120"/>
                      </a:moveTo>
                      <a:lnTo>
                        <a:pt x="0" y="24"/>
                      </a:lnTo>
                      <a:lnTo>
                        <a:pt x="12" y="18"/>
                      </a:lnTo>
                      <a:lnTo>
                        <a:pt x="28" y="12"/>
                      </a:lnTo>
                      <a:lnTo>
                        <a:pt x="50" y="6"/>
                      </a:lnTo>
                      <a:lnTo>
                        <a:pt x="68" y="2"/>
                      </a:lnTo>
                      <a:lnTo>
                        <a:pt x="86" y="0"/>
                      </a:lnTo>
                      <a:lnTo>
                        <a:pt x="98" y="0"/>
                      </a:lnTo>
                      <a:lnTo>
                        <a:pt x="110" y="0"/>
                      </a:lnTo>
                      <a:lnTo>
                        <a:pt x="122" y="0"/>
                      </a:lnTo>
                      <a:lnTo>
                        <a:pt x="134" y="2"/>
                      </a:lnTo>
                      <a:lnTo>
                        <a:pt x="142" y="4"/>
                      </a:lnTo>
                      <a:lnTo>
                        <a:pt x="150" y="6"/>
                      </a:lnTo>
                      <a:lnTo>
                        <a:pt x="164" y="10"/>
                      </a:lnTo>
                      <a:lnTo>
                        <a:pt x="182" y="16"/>
                      </a:lnTo>
                      <a:lnTo>
                        <a:pt x="192" y="22"/>
                      </a:lnTo>
                      <a:lnTo>
                        <a:pt x="202" y="24"/>
                      </a:lnTo>
                      <a:lnTo>
                        <a:pt x="202" y="1120"/>
                      </a:lnTo>
                      <a:lnTo>
                        <a:pt x="0" y="1120"/>
                      </a:lnTo>
                    </a:path>
                  </a:pathLst>
                </a:custGeom>
                <a:solidFill>
                  <a:srgbClr val="FF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grpSp>
          <p:grpSp>
            <p:nvGrpSpPr>
              <p:cNvPr id="34" name="Group 21">
                <a:extLst>
                  <a:ext uri="{FF2B5EF4-FFF2-40B4-BE49-F238E27FC236}">
                    <a16:creationId xmlns:a16="http://schemas.microsoft.com/office/drawing/2014/main" id="{7E35F9FE-B034-6F96-9498-81C68251B7B6}"/>
                  </a:ext>
                </a:extLst>
              </p:cNvPr>
              <p:cNvGrpSpPr>
                <a:grpSpLocks/>
              </p:cNvGrpSpPr>
              <p:nvPr/>
            </p:nvGrpSpPr>
            <p:grpSpPr bwMode="auto">
              <a:xfrm>
                <a:off x="4579" y="2775"/>
                <a:ext cx="203" cy="633"/>
                <a:chOff x="4579" y="2775"/>
                <a:chExt cx="203" cy="633"/>
              </a:xfrm>
            </p:grpSpPr>
            <p:sp>
              <p:nvSpPr>
                <p:cNvPr id="35" name="Freeform 22">
                  <a:extLst>
                    <a:ext uri="{FF2B5EF4-FFF2-40B4-BE49-F238E27FC236}">
                      <a16:creationId xmlns:a16="http://schemas.microsoft.com/office/drawing/2014/main" id="{3F270B9A-8E6B-6B4B-5C85-0C8A41DC42F6}"/>
                    </a:ext>
                  </a:extLst>
                </p:cNvPr>
                <p:cNvSpPr>
                  <a:spLocks/>
                </p:cNvSpPr>
                <p:nvPr/>
              </p:nvSpPr>
              <p:spPr bwMode="auto">
                <a:xfrm>
                  <a:off x="4579" y="3293"/>
                  <a:ext cx="201" cy="53"/>
                </a:xfrm>
                <a:custGeom>
                  <a:avLst/>
                  <a:gdLst>
                    <a:gd name="T0" fmla="*/ 0 w 201"/>
                    <a:gd name="T1" fmla="*/ 26 h 53"/>
                    <a:gd name="T2" fmla="*/ 6 w 201"/>
                    <a:gd name="T3" fmla="*/ 22 h 53"/>
                    <a:gd name="T4" fmla="*/ 14 w 201"/>
                    <a:gd name="T5" fmla="*/ 16 h 53"/>
                    <a:gd name="T6" fmla="*/ 24 w 201"/>
                    <a:gd name="T7" fmla="*/ 14 h 53"/>
                    <a:gd name="T8" fmla="*/ 40 w 201"/>
                    <a:gd name="T9" fmla="*/ 8 h 53"/>
                    <a:gd name="T10" fmla="*/ 52 w 201"/>
                    <a:gd name="T11" fmla="*/ 6 h 53"/>
                    <a:gd name="T12" fmla="*/ 66 w 201"/>
                    <a:gd name="T13" fmla="*/ 0 h 53"/>
                    <a:gd name="T14" fmla="*/ 84 w 201"/>
                    <a:gd name="T15" fmla="*/ 0 h 53"/>
                    <a:gd name="T16" fmla="*/ 96 w 201"/>
                    <a:gd name="T17" fmla="*/ 0 h 53"/>
                    <a:gd name="T18" fmla="*/ 112 w 201"/>
                    <a:gd name="T19" fmla="*/ 0 h 53"/>
                    <a:gd name="T20" fmla="*/ 130 w 201"/>
                    <a:gd name="T21" fmla="*/ 0 h 53"/>
                    <a:gd name="T22" fmla="*/ 144 w 201"/>
                    <a:gd name="T23" fmla="*/ 4 h 53"/>
                    <a:gd name="T24" fmla="*/ 154 w 201"/>
                    <a:gd name="T25" fmla="*/ 8 h 53"/>
                    <a:gd name="T26" fmla="*/ 168 w 201"/>
                    <a:gd name="T27" fmla="*/ 12 h 53"/>
                    <a:gd name="T28" fmla="*/ 182 w 201"/>
                    <a:gd name="T29" fmla="*/ 16 h 53"/>
                    <a:gd name="T30" fmla="*/ 192 w 201"/>
                    <a:gd name="T31" fmla="*/ 22 h 53"/>
                    <a:gd name="T32" fmla="*/ 200 w 201"/>
                    <a:gd name="T33" fmla="*/ 26 h 53"/>
                    <a:gd name="T34" fmla="*/ 200 w 201"/>
                    <a:gd name="T35" fmla="*/ 50 h 53"/>
                    <a:gd name="T36" fmla="*/ 194 w 201"/>
                    <a:gd name="T37" fmla="*/ 48 h 53"/>
                    <a:gd name="T38" fmla="*/ 186 w 201"/>
                    <a:gd name="T39" fmla="*/ 44 h 53"/>
                    <a:gd name="T40" fmla="*/ 174 w 201"/>
                    <a:gd name="T41" fmla="*/ 40 h 53"/>
                    <a:gd name="T42" fmla="*/ 160 w 201"/>
                    <a:gd name="T43" fmla="*/ 36 h 53"/>
                    <a:gd name="T44" fmla="*/ 146 w 201"/>
                    <a:gd name="T45" fmla="*/ 30 h 53"/>
                    <a:gd name="T46" fmla="*/ 132 w 201"/>
                    <a:gd name="T47" fmla="*/ 28 h 53"/>
                    <a:gd name="T48" fmla="*/ 116 w 201"/>
                    <a:gd name="T49" fmla="*/ 26 h 53"/>
                    <a:gd name="T50" fmla="*/ 102 w 201"/>
                    <a:gd name="T51" fmla="*/ 26 h 53"/>
                    <a:gd name="T52" fmla="*/ 90 w 201"/>
                    <a:gd name="T53" fmla="*/ 26 h 53"/>
                    <a:gd name="T54" fmla="*/ 78 w 201"/>
                    <a:gd name="T55" fmla="*/ 26 h 53"/>
                    <a:gd name="T56" fmla="*/ 66 w 201"/>
                    <a:gd name="T57" fmla="*/ 26 h 53"/>
                    <a:gd name="T58" fmla="*/ 54 w 201"/>
                    <a:gd name="T59" fmla="*/ 30 h 53"/>
                    <a:gd name="T60" fmla="*/ 40 w 201"/>
                    <a:gd name="T61" fmla="*/ 34 h 53"/>
                    <a:gd name="T62" fmla="*/ 26 w 201"/>
                    <a:gd name="T63" fmla="*/ 40 h 53"/>
                    <a:gd name="T64" fmla="*/ 14 w 201"/>
                    <a:gd name="T65" fmla="*/ 44 h 53"/>
                    <a:gd name="T66" fmla="*/ 0 w 201"/>
                    <a:gd name="T67" fmla="*/ 52 h 53"/>
                    <a:gd name="T68" fmla="*/ 0 w 201"/>
                    <a:gd name="T69" fmla="*/ 26 h 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1" h="53">
                      <a:moveTo>
                        <a:pt x="0" y="26"/>
                      </a:moveTo>
                      <a:lnTo>
                        <a:pt x="6" y="22"/>
                      </a:lnTo>
                      <a:lnTo>
                        <a:pt x="14" y="16"/>
                      </a:lnTo>
                      <a:lnTo>
                        <a:pt x="24" y="14"/>
                      </a:lnTo>
                      <a:lnTo>
                        <a:pt x="40" y="8"/>
                      </a:lnTo>
                      <a:lnTo>
                        <a:pt x="52" y="6"/>
                      </a:lnTo>
                      <a:lnTo>
                        <a:pt x="66" y="0"/>
                      </a:lnTo>
                      <a:lnTo>
                        <a:pt x="84" y="0"/>
                      </a:lnTo>
                      <a:lnTo>
                        <a:pt x="96" y="0"/>
                      </a:lnTo>
                      <a:lnTo>
                        <a:pt x="112" y="0"/>
                      </a:lnTo>
                      <a:lnTo>
                        <a:pt x="130" y="0"/>
                      </a:lnTo>
                      <a:lnTo>
                        <a:pt x="144" y="4"/>
                      </a:lnTo>
                      <a:lnTo>
                        <a:pt x="154" y="8"/>
                      </a:lnTo>
                      <a:lnTo>
                        <a:pt x="168" y="12"/>
                      </a:lnTo>
                      <a:lnTo>
                        <a:pt x="182" y="16"/>
                      </a:lnTo>
                      <a:lnTo>
                        <a:pt x="192" y="22"/>
                      </a:lnTo>
                      <a:lnTo>
                        <a:pt x="200" y="26"/>
                      </a:lnTo>
                      <a:lnTo>
                        <a:pt x="200" y="50"/>
                      </a:lnTo>
                      <a:lnTo>
                        <a:pt x="194" y="48"/>
                      </a:lnTo>
                      <a:lnTo>
                        <a:pt x="186" y="44"/>
                      </a:lnTo>
                      <a:lnTo>
                        <a:pt x="174" y="40"/>
                      </a:lnTo>
                      <a:lnTo>
                        <a:pt x="160" y="36"/>
                      </a:lnTo>
                      <a:lnTo>
                        <a:pt x="146" y="30"/>
                      </a:lnTo>
                      <a:lnTo>
                        <a:pt x="132" y="28"/>
                      </a:lnTo>
                      <a:lnTo>
                        <a:pt x="116" y="26"/>
                      </a:lnTo>
                      <a:lnTo>
                        <a:pt x="102" y="26"/>
                      </a:lnTo>
                      <a:lnTo>
                        <a:pt x="90" y="26"/>
                      </a:lnTo>
                      <a:lnTo>
                        <a:pt x="78" y="26"/>
                      </a:lnTo>
                      <a:lnTo>
                        <a:pt x="66" y="26"/>
                      </a:lnTo>
                      <a:lnTo>
                        <a:pt x="54" y="30"/>
                      </a:lnTo>
                      <a:lnTo>
                        <a:pt x="40" y="34"/>
                      </a:lnTo>
                      <a:lnTo>
                        <a:pt x="26" y="40"/>
                      </a:lnTo>
                      <a:lnTo>
                        <a:pt x="14" y="44"/>
                      </a:lnTo>
                      <a:lnTo>
                        <a:pt x="0" y="52"/>
                      </a:lnTo>
                      <a:lnTo>
                        <a:pt x="0" y="26"/>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36" name="Freeform 23">
                  <a:extLst>
                    <a:ext uri="{FF2B5EF4-FFF2-40B4-BE49-F238E27FC236}">
                      <a16:creationId xmlns:a16="http://schemas.microsoft.com/office/drawing/2014/main" id="{FB8CC41E-B94B-1724-E176-16E6C8FD931B}"/>
                    </a:ext>
                  </a:extLst>
                </p:cNvPr>
                <p:cNvSpPr>
                  <a:spLocks/>
                </p:cNvSpPr>
                <p:nvPr/>
              </p:nvSpPr>
              <p:spPr bwMode="auto">
                <a:xfrm>
                  <a:off x="4579" y="3355"/>
                  <a:ext cx="203" cy="53"/>
                </a:xfrm>
                <a:custGeom>
                  <a:avLst/>
                  <a:gdLst>
                    <a:gd name="T0" fmla="*/ 0 w 203"/>
                    <a:gd name="T1" fmla="*/ 26 h 53"/>
                    <a:gd name="T2" fmla="*/ 4 w 203"/>
                    <a:gd name="T3" fmla="*/ 22 h 53"/>
                    <a:gd name="T4" fmla="*/ 14 w 203"/>
                    <a:gd name="T5" fmla="*/ 18 h 53"/>
                    <a:gd name="T6" fmla="*/ 24 w 203"/>
                    <a:gd name="T7" fmla="*/ 12 h 53"/>
                    <a:gd name="T8" fmla="*/ 38 w 203"/>
                    <a:gd name="T9" fmla="*/ 10 h 53"/>
                    <a:gd name="T10" fmla="*/ 50 w 203"/>
                    <a:gd name="T11" fmla="*/ 6 h 53"/>
                    <a:gd name="T12" fmla="*/ 66 w 203"/>
                    <a:gd name="T13" fmla="*/ 2 h 53"/>
                    <a:gd name="T14" fmla="*/ 84 w 203"/>
                    <a:gd name="T15" fmla="*/ 0 h 53"/>
                    <a:gd name="T16" fmla="*/ 96 w 203"/>
                    <a:gd name="T17" fmla="*/ 0 h 53"/>
                    <a:gd name="T18" fmla="*/ 112 w 203"/>
                    <a:gd name="T19" fmla="*/ 0 h 53"/>
                    <a:gd name="T20" fmla="*/ 130 w 203"/>
                    <a:gd name="T21" fmla="*/ 2 h 53"/>
                    <a:gd name="T22" fmla="*/ 142 w 203"/>
                    <a:gd name="T23" fmla="*/ 6 h 53"/>
                    <a:gd name="T24" fmla="*/ 156 w 203"/>
                    <a:gd name="T25" fmla="*/ 8 h 53"/>
                    <a:gd name="T26" fmla="*/ 168 w 203"/>
                    <a:gd name="T27" fmla="*/ 12 h 53"/>
                    <a:gd name="T28" fmla="*/ 182 w 203"/>
                    <a:gd name="T29" fmla="*/ 18 h 53"/>
                    <a:gd name="T30" fmla="*/ 194 w 203"/>
                    <a:gd name="T31" fmla="*/ 22 h 53"/>
                    <a:gd name="T32" fmla="*/ 202 w 203"/>
                    <a:gd name="T33" fmla="*/ 28 h 53"/>
                    <a:gd name="T34" fmla="*/ 202 w 203"/>
                    <a:gd name="T35" fmla="*/ 50 h 53"/>
                    <a:gd name="T36" fmla="*/ 194 w 203"/>
                    <a:gd name="T37" fmla="*/ 48 h 53"/>
                    <a:gd name="T38" fmla="*/ 186 w 203"/>
                    <a:gd name="T39" fmla="*/ 44 h 53"/>
                    <a:gd name="T40" fmla="*/ 174 w 203"/>
                    <a:gd name="T41" fmla="*/ 40 h 53"/>
                    <a:gd name="T42" fmla="*/ 162 w 203"/>
                    <a:gd name="T43" fmla="*/ 36 h 53"/>
                    <a:gd name="T44" fmla="*/ 146 w 203"/>
                    <a:gd name="T45" fmla="*/ 32 h 53"/>
                    <a:gd name="T46" fmla="*/ 130 w 203"/>
                    <a:gd name="T47" fmla="*/ 28 h 53"/>
                    <a:gd name="T48" fmla="*/ 116 w 203"/>
                    <a:gd name="T49" fmla="*/ 26 h 53"/>
                    <a:gd name="T50" fmla="*/ 100 w 203"/>
                    <a:gd name="T51" fmla="*/ 26 h 53"/>
                    <a:gd name="T52" fmla="*/ 90 w 203"/>
                    <a:gd name="T53" fmla="*/ 26 h 53"/>
                    <a:gd name="T54" fmla="*/ 78 w 203"/>
                    <a:gd name="T55" fmla="*/ 26 h 53"/>
                    <a:gd name="T56" fmla="*/ 66 w 203"/>
                    <a:gd name="T57" fmla="*/ 28 h 53"/>
                    <a:gd name="T58" fmla="*/ 52 w 203"/>
                    <a:gd name="T59" fmla="*/ 30 h 53"/>
                    <a:gd name="T60" fmla="*/ 38 w 203"/>
                    <a:gd name="T61" fmla="*/ 36 h 53"/>
                    <a:gd name="T62" fmla="*/ 26 w 203"/>
                    <a:gd name="T63" fmla="*/ 38 h 53"/>
                    <a:gd name="T64" fmla="*/ 14 w 203"/>
                    <a:gd name="T65" fmla="*/ 44 h 53"/>
                    <a:gd name="T66" fmla="*/ 0 w 203"/>
                    <a:gd name="T67" fmla="*/ 52 h 53"/>
                    <a:gd name="T68" fmla="*/ 0 w 203"/>
                    <a:gd name="T69" fmla="*/ 26 h 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3" h="53">
                      <a:moveTo>
                        <a:pt x="0" y="26"/>
                      </a:moveTo>
                      <a:lnTo>
                        <a:pt x="4" y="22"/>
                      </a:lnTo>
                      <a:lnTo>
                        <a:pt x="14" y="18"/>
                      </a:lnTo>
                      <a:lnTo>
                        <a:pt x="24" y="12"/>
                      </a:lnTo>
                      <a:lnTo>
                        <a:pt x="38" y="10"/>
                      </a:lnTo>
                      <a:lnTo>
                        <a:pt x="50" y="6"/>
                      </a:lnTo>
                      <a:lnTo>
                        <a:pt x="66" y="2"/>
                      </a:lnTo>
                      <a:lnTo>
                        <a:pt x="84" y="0"/>
                      </a:lnTo>
                      <a:lnTo>
                        <a:pt x="96" y="0"/>
                      </a:lnTo>
                      <a:lnTo>
                        <a:pt x="112" y="0"/>
                      </a:lnTo>
                      <a:lnTo>
                        <a:pt x="130" y="2"/>
                      </a:lnTo>
                      <a:lnTo>
                        <a:pt x="142" y="6"/>
                      </a:lnTo>
                      <a:lnTo>
                        <a:pt x="156" y="8"/>
                      </a:lnTo>
                      <a:lnTo>
                        <a:pt x="168" y="12"/>
                      </a:lnTo>
                      <a:lnTo>
                        <a:pt x="182" y="18"/>
                      </a:lnTo>
                      <a:lnTo>
                        <a:pt x="194" y="22"/>
                      </a:lnTo>
                      <a:lnTo>
                        <a:pt x="202" y="28"/>
                      </a:lnTo>
                      <a:lnTo>
                        <a:pt x="202" y="50"/>
                      </a:lnTo>
                      <a:lnTo>
                        <a:pt x="194" y="48"/>
                      </a:lnTo>
                      <a:lnTo>
                        <a:pt x="186" y="44"/>
                      </a:lnTo>
                      <a:lnTo>
                        <a:pt x="174" y="40"/>
                      </a:lnTo>
                      <a:lnTo>
                        <a:pt x="162" y="36"/>
                      </a:lnTo>
                      <a:lnTo>
                        <a:pt x="146" y="32"/>
                      </a:lnTo>
                      <a:lnTo>
                        <a:pt x="130" y="28"/>
                      </a:lnTo>
                      <a:lnTo>
                        <a:pt x="116" y="26"/>
                      </a:lnTo>
                      <a:lnTo>
                        <a:pt x="100" y="26"/>
                      </a:lnTo>
                      <a:lnTo>
                        <a:pt x="90" y="26"/>
                      </a:lnTo>
                      <a:lnTo>
                        <a:pt x="78" y="26"/>
                      </a:lnTo>
                      <a:lnTo>
                        <a:pt x="66" y="28"/>
                      </a:lnTo>
                      <a:lnTo>
                        <a:pt x="52" y="30"/>
                      </a:lnTo>
                      <a:lnTo>
                        <a:pt x="38" y="36"/>
                      </a:lnTo>
                      <a:lnTo>
                        <a:pt x="26" y="38"/>
                      </a:lnTo>
                      <a:lnTo>
                        <a:pt x="14" y="44"/>
                      </a:lnTo>
                      <a:lnTo>
                        <a:pt x="0" y="52"/>
                      </a:lnTo>
                      <a:lnTo>
                        <a:pt x="0" y="26"/>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37" name="Freeform 24">
                  <a:extLst>
                    <a:ext uri="{FF2B5EF4-FFF2-40B4-BE49-F238E27FC236}">
                      <a16:creationId xmlns:a16="http://schemas.microsoft.com/office/drawing/2014/main" id="{ACC1EEB3-E61E-421B-C514-D2A7CB4380DF}"/>
                    </a:ext>
                  </a:extLst>
                </p:cNvPr>
                <p:cNvSpPr>
                  <a:spLocks/>
                </p:cNvSpPr>
                <p:nvPr/>
              </p:nvSpPr>
              <p:spPr bwMode="auto">
                <a:xfrm>
                  <a:off x="4579" y="2775"/>
                  <a:ext cx="203" cy="53"/>
                </a:xfrm>
                <a:custGeom>
                  <a:avLst/>
                  <a:gdLst>
                    <a:gd name="T0" fmla="*/ 0 w 203"/>
                    <a:gd name="T1" fmla="*/ 24 h 53"/>
                    <a:gd name="T2" fmla="*/ 4 w 203"/>
                    <a:gd name="T3" fmla="*/ 22 h 53"/>
                    <a:gd name="T4" fmla="*/ 14 w 203"/>
                    <a:gd name="T5" fmla="*/ 18 h 53"/>
                    <a:gd name="T6" fmla="*/ 24 w 203"/>
                    <a:gd name="T7" fmla="*/ 14 h 53"/>
                    <a:gd name="T8" fmla="*/ 38 w 203"/>
                    <a:gd name="T9" fmla="*/ 10 h 53"/>
                    <a:gd name="T10" fmla="*/ 50 w 203"/>
                    <a:gd name="T11" fmla="*/ 6 h 53"/>
                    <a:gd name="T12" fmla="*/ 66 w 203"/>
                    <a:gd name="T13" fmla="*/ 2 h 53"/>
                    <a:gd name="T14" fmla="*/ 84 w 203"/>
                    <a:gd name="T15" fmla="*/ 0 h 53"/>
                    <a:gd name="T16" fmla="*/ 96 w 203"/>
                    <a:gd name="T17" fmla="*/ 0 h 53"/>
                    <a:gd name="T18" fmla="*/ 112 w 203"/>
                    <a:gd name="T19" fmla="*/ 0 h 53"/>
                    <a:gd name="T20" fmla="*/ 130 w 203"/>
                    <a:gd name="T21" fmla="*/ 2 h 53"/>
                    <a:gd name="T22" fmla="*/ 142 w 203"/>
                    <a:gd name="T23" fmla="*/ 4 h 53"/>
                    <a:gd name="T24" fmla="*/ 156 w 203"/>
                    <a:gd name="T25" fmla="*/ 8 h 53"/>
                    <a:gd name="T26" fmla="*/ 168 w 203"/>
                    <a:gd name="T27" fmla="*/ 12 h 53"/>
                    <a:gd name="T28" fmla="*/ 182 w 203"/>
                    <a:gd name="T29" fmla="*/ 18 h 53"/>
                    <a:gd name="T30" fmla="*/ 194 w 203"/>
                    <a:gd name="T31" fmla="*/ 22 h 53"/>
                    <a:gd name="T32" fmla="*/ 202 w 203"/>
                    <a:gd name="T33" fmla="*/ 26 h 53"/>
                    <a:gd name="T34" fmla="*/ 202 w 203"/>
                    <a:gd name="T35" fmla="*/ 50 h 53"/>
                    <a:gd name="T36" fmla="*/ 194 w 203"/>
                    <a:gd name="T37" fmla="*/ 46 h 53"/>
                    <a:gd name="T38" fmla="*/ 186 w 203"/>
                    <a:gd name="T39" fmla="*/ 44 h 53"/>
                    <a:gd name="T40" fmla="*/ 174 w 203"/>
                    <a:gd name="T41" fmla="*/ 40 h 53"/>
                    <a:gd name="T42" fmla="*/ 162 w 203"/>
                    <a:gd name="T43" fmla="*/ 36 h 53"/>
                    <a:gd name="T44" fmla="*/ 146 w 203"/>
                    <a:gd name="T45" fmla="*/ 32 h 53"/>
                    <a:gd name="T46" fmla="*/ 130 w 203"/>
                    <a:gd name="T47" fmla="*/ 28 h 53"/>
                    <a:gd name="T48" fmla="*/ 116 w 203"/>
                    <a:gd name="T49" fmla="*/ 24 h 53"/>
                    <a:gd name="T50" fmla="*/ 100 w 203"/>
                    <a:gd name="T51" fmla="*/ 24 h 53"/>
                    <a:gd name="T52" fmla="*/ 90 w 203"/>
                    <a:gd name="T53" fmla="*/ 24 h 53"/>
                    <a:gd name="T54" fmla="*/ 78 w 203"/>
                    <a:gd name="T55" fmla="*/ 24 h 53"/>
                    <a:gd name="T56" fmla="*/ 66 w 203"/>
                    <a:gd name="T57" fmla="*/ 26 h 53"/>
                    <a:gd name="T58" fmla="*/ 52 w 203"/>
                    <a:gd name="T59" fmla="*/ 32 h 53"/>
                    <a:gd name="T60" fmla="*/ 38 w 203"/>
                    <a:gd name="T61" fmla="*/ 34 h 53"/>
                    <a:gd name="T62" fmla="*/ 26 w 203"/>
                    <a:gd name="T63" fmla="*/ 40 h 53"/>
                    <a:gd name="T64" fmla="*/ 14 w 203"/>
                    <a:gd name="T65" fmla="*/ 44 h 53"/>
                    <a:gd name="T66" fmla="*/ 0 w 203"/>
                    <a:gd name="T67" fmla="*/ 52 h 53"/>
                    <a:gd name="T68" fmla="*/ 0 w 203"/>
                    <a:gd name="T69" fmla="*/ 24 h 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3" h="53">
                      <a:moveTo>
                        <a:pt x="0" y="24"/>
                      </a:moveTo>
                      <a:lnTo>
                        <a:pt x="4" y="22"/>
                      </a:lnTo>
                      <a:lnTo>
                        <a:pt x="14" y="18"/>
                      </a:lnTo>
                      <a:lnTo>
                        <a:pt x="24" y="14"/>
                      </a:lnTo>
                      <a:lnTo>
                        <a:pt x="38" y="10"/>
                      </a:lnTo>
                      <a:lnTo>
                        <a:pt x="50" y="6"/>
                      </a:lnTo>
                      <a:lnTo>
                        <a:pt x="66" y="2"/>
                      </a:lnTo>
                      <a:lnTo>
                        <a:pt x="84" y="0"/>
                      </a:lnTo>
                      <a:lnTo>
                        <a:pt x="96" y="0"/>
                      </a:lnTo>
                      <a:lnTo>
                        <a:pt x="112" y="0"/>
                      </a:lnTo>
                      <a:lnTo>
                        <a:pt x="130" y="2"/>
                      </a:lnTo>
                      <a:lnTo>
                        <a:pt x="142" y="4"/>
                      </a:lnTo>
                      <a:lnTo>
                        <a:pt x="156" y="8"/>
                      </a:lnTo>
                      <a:lnTo>
                        <a:pt x="168" y="12"/>
                      </a:lnTo>
                      <a:lnTo>
                        <a:pt x="182" y="18"/>
                      </a:lnTo>
                      <a:lnTo>
                        <a:pt x="194" y="22"/>
                      </a:lnTo>
                      <a:lnTo>
                        <a:pt x="202" y="26"/>
                      </a:lnTo>
                      <a:lnTo>
                        <a:pt x="202" y="50"/>
                      </a:lnTo>
                      <a:lnTo>
                        <a:pt x="194" y="46"/>
                      </a:lnTo>
                      <a:lnTo>
                        <a:pt x="186" y="44"/>
                      </a:lnTo>
                      <a:lnTo>
                        <a:pt x="174" y="40"/>
                      </a:lnTo>
                      <a:lnTo>
                        <a:pt x="162" y="36"/>
                      </a:lnTo>
                      <a:lnTo>
                        <a:pt x="146" y="32"/>
                      </a:lnTo>
                      <a:lnTo>
                        <a:pt x="130" y="28"/>
                      </a:lnTo>
                      <a:lnTo>
                        <a:pt x="116" y="24"/>
                      </a:lnTo>
                      <a:lnTo>
                        <a:pt x="100" y="24"/>
                      </a:lnTo>
                      <a:lnTo>
                        <a:pt x="90" y="24"/>
                      </a:lnTo>
                      <a:lnTo>
                        <a:pt x="78" y="24"/>
                      </a:lnTo>
                      <a:lnTo>
                        <a:pt x="66" y="26"/>
                      </a:lnTo>
                      <a:lnTo>
                        <a:pt x="52" y="32"/>
                      </a:lnTo>
                      <a:lnTo>
                        <a:pt x="38" y="34"/>
                      </a:lnTo>
                      <a:lnTo>
                        <a:pt x="26" y="40"/>
                      </a:lnTo>
                      <a:lnTo>
                        <a:pt x="14" y="44"/>
                      </a:lnTo>
                      <a:lnTo>
                        <a:pt x="0" y="52"/>
                      </a:lnTo>
                      <a:lnTo>
                        <a:pt x="0" y="2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grpSp>
        </p:grpSp>
        <p:grpSp>
          <p:nvGrpSpPr>
            <p:cNvPr id="13" name="Group 25">
              <a:extLst>
                <a:ext uri="{FF2B5EF4-FFF2-40B4-BE49-F238E27FC236}">
                  <a16:creationId xmlns:a16="http://schemas.microsoft.com/office/drawing/2014/main" id="{CBC5EF24-6321-71FE-B45F-7A8F885F8E5A}"/>
                </a:ext>
              </a:extLst>
            </p:cNvPr>
            <p:cNvGrpSpPr>
              <a:grpSpLocks/>
            </p:cNvGrpSpPr>
            <p:nvPr/>
          </p:nvGrpSpPr>
          <p:grpSpPr bwMode="auto">
            <a:xfrm>
              <a:off x="4779" y="2479"/>
              <a:ext cx="297" cy="1121"/>
              <a:chOff x="4779" y="2479"/>
              <a:chExt cx="297" cy="1121"/>
            </a:xfrm>
          </p:grpSpPr>
          <p:grpSp>
            <p:nvGrpSpPr>
              <p:cNvPr id="26" name="Group 26">
                <a:extLst>
                  <a:ext uri="{FF2B5EF4-FFF2-40B4-BE49-F238E27FC236}">
                    <a16:creationId xmlns:a16="http://schemas.microsoft.com/office/drawing/2014/main" id="{2D8570F9-B3FB-9CE5-DE74-CF5F3AD6CC6A}"/>
                  </a:ext>
                </a:extLst>
              </p:cNvPr>
              <p:cNvGrpSpPr>
                <a:grpSpLocks/>
              </p:cNvGrpSpPr>
              <p:nvPr/>
            </p:nvGrpSpPr>
            <p:grpSpPr bwMode="auto">
              <a:xfrm>
                <a:off x="4779" y="2479"/>
                <a:ext cx="297" cy="1121"/>
                <a:chOff x="4779" y="2479"/>
                <a:chExt cx="297" cy="1121"/>
              </a:xfrm>
            </p:grpSpPr>
            <p:sp>
              <p:nvSpPr>
                <p:cNvPr id="31" name="Freeform 27">
                  <a:extLst>
                    <a:ext uri="{FF2B5EF4-FFF2-40B4-BE49-F238E27FC236}">
                      <a16:creationId xmlns:a16="http://schemas.microsoft.com/office/drawing/2014/main" id="{47107572-FA8A-8600-290B-95DAFD061AB3}"/>
                    </a:ext>
                  </a:extLst>
                </p:cNvPr>
                <p:cNvSpPr>
                  <a:spLocks/>
                </p:cNvSpPr>
                <p:nvPr/>
              </p:nvSpPr>
              <p:spPr bwMode="auto">
                <a:xfrm>
                  <a:off x="4979" y="2507"/>
                  <a:ext cx="97" cy="1093"/>
                </a:xfrm>
                <a:custGeom>
                  <a:avLst/>
                  <a:gdLst>
                    <a:gd name="T0" fmla="*/ 0 w 97"/>
                    <a:gd name="T1" fmla="*/ 0 h 1093"/>
                    <a:gd name="T2" fmla="*/ 96 w 97"/>
                    <a:gd name="T3" fmla="*/ 174 h 1093"/>
                    <a:gd name="T4" fmla="*/ 96 w 97"/>
                    <a:gd name="T5" fmla="*/ 1092 h 1093"/>
                    <a:gd name="T6" fmla="*/ 0 w 97"/>
                    <a:gd name="T7" fmla="*/ 1092 h 1093"/>
                    <a:gd name="T8" fmla="*/ 0 w 97"/>
                    <a:gd name="T9" fmla="*/ 0 h 10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093">
                      <a:moveTo>
                        <a:pt x="0" y="0"/>
                      </a:moveTo>
                      <a:lnTo>
                        <a:pt x="96" y="174"/>
                      </a:lnTo>
                      <a:lnTo>
                        <a:pt x="96" y="1092"/>
                      </a:lnTo>
                      <a:lnTo>
                        <a:pt x="0" y="1092"/>
                      </a:lnTo>
                      <a:lnTo>
                        <a:pt x="0" y="0"/>
                      </a:lnTo>
                    </a:path>
                  </a:pathLst>
                </a:custGeom>
                <a:solidFill>
                  <a:srgbClr val="8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32" name="Freeform 28">
                  <a:extLst>
                    <a:ext uri="{FF2B5EF4-FFF2-40B4-BE49-F238E27FC236}">
                      <a16:creationId xmlns:a16="http://schemas.microsoft.com/office/drawing/2014/main" id="{E4B7E4E9-40C5-39F5-2B60-95F1768D89CC}"/>
                    </a:ext>
                  </a:extLst>
                </p:cNvPr>
                <p:cNvSpPr>
                  <a:spLocks/>
                </p:cNvSpPr>
                <p:nvPr/>
              </p:nvSpPr>
              <p:spPr bwMode="auto">
                <a:xfrm>
                  <a:off x="4779" y="2479"/>
                  <a:ext cx="201" cy="1121"/>
                </a:xfrm>
                <a:custGeom>
                  <a:avLst/>
                  <a:gdLst>
                    <a:gd name="T0" fmla="*/ 0 w 201"/>
                    <a:gd name="T1" fmla="*/ 1120 h 1121"/>
                    <a:gd name="T2" fmla="*/ 0 w 201"/>
                    <a:gd name="T3" fmla="*/ 24 h 1121"/>
                    <a:gd name="T4" fmla="*/ 12 w 201"/>
                    <a:gd name="T5" fmla="*/ 18 h 1121"/>
                    <a:gd name="T6" fmla="*/ 28 w 201"/>
                    <a:gd name="T7" fmla="*/ 12 h 1121"/>
                    <a:gd name="T8" fmla="*/ 50 w 201"/>
                    <a:gd name="T9" fmla="*/ 6 h 1121"/>
                    <a:gd name="T10" fmla="*/ 68 w 201"/>
                    <a:gd name="T11" fmla="*/ 2 h 1121"/>
                    <a:gd name="T12" fmla="*/ 84 w 201"/>
                    <a:gd name="T13" fmla="*/ 0 h 1121"/>
                    <a:gd name="T14" fmla="*/ 98 w 201"/>
                    <a:gd name="T15" fmla="*/ 0 h 1121"/>
                    <a:gd name="T16" fmla="*/ 108 w 201"/>
                    <a:gd name="T17" fmla="*/ 0 h 1121"/>
                    <a:gd name="T18" fmla="*/ 120 w 201"/>
                    <a:gd name="T19" fmla="*/ 0 h 1121"/>
                    <a:gd name="T20" fmla="*/ 132 w 201"/>
                    <a:gd name="T21" fmla="*/ 2 h 1121"/>
                    <a:gd name="T22" fmla="*/ 140 w 201"/>
                    <a:gd name="T23" fmla="*/ 4 h 1121"/>
                    <a:gd name="T24" fmla="*/ 148 w 201"/>
                    <a:gd name="T25" fmla="*/ 6 h 1121"/>
                    <a:gd name="T26" fmla="*/ 162 w 201"/>
                    <a:gd name="T27" fmla="*/ 10 h 1121"/>
                    <a:gd name="T28" fmla="*/ 182 w 201"/>
                    <a:gd name="T29" fmla="*/ 16 h 1121"/>
                    <a:gd name="T30" fmla="*/ 192 w 201"/>
                    <a:gd name="T31" fmla="*/ 22 h 1121"/>
                    <a:gd name="T32" fmla="*/ 200 w 201"/>
                    <a:gd name="T33" fmla="*/ 24 h 1121"/>
                    <a:gd name="T34" fmla="*/ 200 w 201"/>
                    <a:gd name="T35" fmla="*/ 1120 h 1121"/>
                    <a:gd name="T36" fmla="*/ 0 w 201"/>
                    <a:gd name="T37" fmla="*/ 1120 h 11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1" h="1121">
                      <a:moveTo>
                        <a:pt x="0" y="1120"/>
                      </a:moveTo>
                      <a:lnTo>
                        <a:pt x="0" y="24"/>
                      </a:lnTo>
                      <a:lnTo>
                        <a:pt x="12" y="18"/>
                      </a:lnTo>
                      <a:lnTo>
                        <a:pt x="28" y="12"/>
                      </a:lnTo>
                      <a:lnTo>
                        <a:pt x="50" y="6"/>
                      </a:lnTo>
                      <a:lnTo>
                        <a:pt x="68" y="2"/>
                      </a:lnTo>
                      <a:lnTo>
                        <a:pt x="84" y="0"/>
                      </a:lnTo>
                      <a:lnTo>
                        <a:pt x="98" y="0"/>
                      </a:lnTo>
                      <a:lnTo>
                        <a:pt x="108" y="0"/>
                      </a:lnTo>
                      <a:lnTo>
                        <a:pt x="120" y="0"/>
                      </a:lnTo>
                      <a:lnTo>
                        <a:pt x="132" y="2"/>
                      </a:lnTo>
                      <a:lnTo>
                        <a:pt x="140" y="4"/>
                      </a:lnTo>
                      <a:lnTo>
                        <a:pt x="148" y="6"/>
                      </a:lnTo>
                      <a:lnTo>
                        <a:pt x="162" y="10"/>
                      </a:lnTo>
                      <a:lnTo>
                        <a:pt x="182" y="16"/>
                      </a:lnTo>
                      <a:lnTo>
                        <a:pt x="192" y="22"/>
                      </a:lnTo>
                      <a:lnTo>
                        <a:pt x="200" y="24"/>
                      </a:lnTo>
                      <a:lnTo>
                        <a:pt x="200" y="1120"/>
                      </a:lnTo>
                      <a:lnTo>
                        <a:pt x="0" y="1120"/>
                      </a:lnTo>
                    </a:path>
                  </a:pathLst>
                </a:custGeom>
                <a:solidFill>
                  <a:srgbClr val="FF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grpSp>
          <p:grpSp>
            <p:nvGrpSpPr>
              <p:cNvPr id="27" name="Group 29">
                <a:extLst>
                  <a:ext uri="{FF2B5EF4-FFF2-40B4-BE49-F238E27FC236}">
                    <a16:creationId xmlns:a16="http://schemas.microsoft.com/office/drawing/2014/main" id="{3F9AAFA4-5634-5FD9-C506-726AB5E9E94C}"/>
                  </a:ext>
                </a:extLst>
              </p:cNvPr>
              <p:cNvGrpSpPr>
                <a:grpSpLocks/>
              </p:cNvGrpSpPr>
              <p:nvPr/>
            </p:nvGrpSpPr>
            <p:grpSpPr bwMode="auto">
              <a:xfrm>
                <a:off x="4779" y="2775"/>
                <a:ext cx="201" cy="633"/>
                <a:chOff x="4779" y="2775"/>
                <a:chExt cx="201" cy="633"/>
              </a:xfrm>
            </p:grpSpPr>
            <p:sp>
              <p:nvSpPr>
                <p:cNvPr id="28" name="Freeform 30">
                  <a:extLst>
                    <a:ext uri="{FF2B5EF4-FFF2-40B4-BE49-F238E27FC236}">
                      <a16:creationId xmlns:a16="http://schemas.microsoft.com/office/drawing/2014/main" id="{C396DD02-A2C2-6E1F-FD64-D5AD734E7E45}"/>
                    </a:ext>
                  </a:extLst>
                </p:cNvPr>
                <p:cNvSpPr>
                  <a:spLocks/>
                </p:cNvSpPr>
                <p:nvPr/>
              </p:nvSpPr>
              <p:spPr bwMode="auto">
                <a:xfrm>
                  <a:off x="4779" y="3293"/>
                  <a:ext cx="199" cy="53"/>
                </a:xfrm>
                <a:custGeom>
                  <a:avLst/>
                  <a:gdLst>
                    <a:gd name="T0" fmla="*/ 0 w 199"/>
                    <a:gd name="T1" fmla="*/ 26 h 53"/>
                    <a:gd name="T2" fmla="*/ 8 w 199"/>
                    <a:gd name="T3" fmla="*/ 22 h 53"/>
                    <a:gd name="T4" fmla="*/ 14 w 199"/>
                    <a:gd name="T5" fmla="*/ 16 h 53"/>
                    <a:gd name="T6" fmla="*/ 24 w 199"/>
                    <a:gd name="T7" fmla="*/ 14 h 53"/>
                    <a:gd name="T8" fmla="*/ 38 w 199"/>
                    <a:gd name="T9" fmla="*/ 8 h 53"/>
                    <a:gd name="T10" fmla="*/ 52 w 199"/>
                    <a:gd name="T11" fmla="*/ 6 h 53"/>
                    <a:gd name="T12" fmla="*/ 66 w 199"/>
                    <a:gd name="T13" fmla="*/ 0 h 53"/>
                    <a:gd name="T14" fmla="*/ 82 w 199"/>
                    <a:gd name="T15" fmla="*/ 0 h 53"/>
                    <a:gd name="T16" fmla="*/ 96 w 199"/>
                    <a:gd name="T17" fmla="*/ 0 h 53"/>
                    <a:gd name="T18" fmla="*/ 114 w 199"/>
                    <a:gd name="T19" fmla="*/ 0 h 53"/>
                    <a:gd name="T20" fmla="*/ 128 w 199"/>
                    <a:gd name="T21" fmla="*/ 0 h 53"/>
                    <a:gd name="T22" fmla="*/ 142 w 199"/>
                    <a:gd name="T23" fmla="*/ 4 h 53"/>
                    <a:gd name="T24" fmla="*/ 154 w 199"/>
                    <a:gd name="T25" fmla="*/ 8 h 53"/>
                    <a:gd name="T26" fmla="*/ 168 w 199"/>
                    <a:gd name="T27" fmla="*/ 12 h 53"/>
                    <a:gd name="T28" fmla="*/ 182 w 199"/>
                    <a:gd name="T29" fmla="*/ 16 h 53"/>
                    <a:gd name="T30" fmla="*/ 192 w 199"/>
                    <a:gd name="T31" fmla="*/ 22 h 53"/>
                    <a:gd name="T32" fmla="*/ 198 w 199"/>
                    <a:gd name="T33" fmla="*/ 26 h 53"/>
                    <a:gd name="T34" fmla="*/ 198 w 199"/>
                    <a:gd name="T35" fmla="*/ 50 h 53"/>
                    <a:gd name="T36" fmla="*/ 194 w 199"/>
                    <a:gd name="T37" fmla="*/ 48 h 53"/>
                    <a:gd name="T38" fmla="*/ 184 w 199"/>
                    <a:gd name="T39" fmla="*/ 44 h 53"/>
                    <a:gd name="T40" fmla="*/ 172 w 199"/>
                    <a:gd name="T41" fmla="*/ 40 h 53"/>
                    <a:gd name="T42" fmla="*/ 160 w 199"/>
                    <a:gd name="T43" fmla="*/ 36 h 53"/>
                    <a:gd name="T44" fmla="*/ 146 w 199"/>
                    <a:gd name="T45" fmla="*/ 30 h 53"/>
                    <a:gd name="T46" fmla="*/ 130 w 199"/>
                    <a:gd name="T47" fmla="*/ 28 h 53"/>
                    <a:gd name="T48" fmla="*/ 116 w 199"/>
                    <a:gd name="T49" fmla="*/ 26 h 53"/>
                    <a:gd name="T50" fmla="*/ 102 w 199"/>
                    <a:gd name="T51" fmla="*/ 26 h 53"/>
                    <a:gd name="T52" fmla="*/ 92 w 199"/>
                    <a:gd name="T53" fmla="*/ 26 h 53"/>
                    <a:gd name="T54" fmla="*/ 78 w 199"/>
                    <a:gd name="T55" fmla="*/ 26 h 53"/>
                    <a:gd name="T56" fmla="*/ 66 w 199"/>
                    <a:gd name="T57" fmla="*/ 26 h 53"/>
                    <a:gd name="T58" fmla="*/ 54 w 199"/>
                    <a:gd name="T59" fmla="*/ 30 h 53"/>
                    <a:gd name="T60" fmla="*/ 40 w 199"/>
                    <a:gd name="T61" fmla="*/ 34 h 53"/>
                    <a:gd name="T62" fmla="*/ 26 w 199"/>
                    <a:gd name="T63" fmla="*/ 40 h 53"/>
                    <a:gd name="T64" fmla="*/ 14 w 199"/>
                    <a:gd name="T65" fmla="*/ 44 h 53"/>
                    <a:gd name="T66" fmla="*/ 0 w 199"/>
                    <a:gd name="T67" fmla="*/ 52 h 53"/>
                    <a:gd name="T68" fmla="*/ 0 w 199"/>
                    <a:gd name="T69" fmla="*/ 26 h 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9" h="53">
                      <a:moveTo>
                        <a:pt x="0" y="26"/>
                      </a:moveTo>
                      <a:lnTo>
                        <a:pt x="8" y="22"/>
                      </a:lnTo>
                      <a:lnTo>
                        <a:pt x="14" y="16"/>
                      </a:lnTo>
                      <a:lnTo>
                        <a:pt x="24" y="14"/>
                      </a:lnTo>
                      <a:lnTo>
                        <a:pt x="38" y="8"/>
                      </a:lnTo>
                      <a:lnTo>
                        <a:pt x="52" y="6"/>
                      </a:lnTo>
                      <a:lnTo>
                        <a:pt x="66" y="0"/>
                      </a:lnTo>
                      <a:lnTo>
                        <a:pt x="82" y="0"/>
                      </a:lnTo>
                      <a:lnTo>
                        <a:pt x="96" y="0"/>
                      </a:lnTo>
                      <a:lnTo>
                        <a:pt x="114" y="0"/>
                      </a:lnTo>
                      <a:lnTo>
                        <a:pt x="128" y="0"/>
                      </a:lnTo>
                      <a:lnTo>
                        <a:pt x="142" y="4"/>
                      </a:lnTo>
                      <a:lnTo>
                        <a:pt x="154" y="8"/>
                      </a:lnTo>
                      <a:lnTo>
                        <a:pt x="168" y="12"/>
                      </a:lnTo>
                      <a:lnTo>
                        <a:pt x="182" y="16"/>
                      </a:lnTo>
                      <a:lnTo>
                        <a:pt x="192" y="22"/>
                      </a:lnTo>
                      <a:lnTo>
                        <a:pt x="198" y="26"/>
                      </a:lnTo>
                      <a:lnTo>
                        <a:pt x="198" y="50"/>
                      </a:lnTo>
                      <a:lnTo>
                        <a:pt x="194" y="48"/>
                      </a:lnTo>
                      <a:lnTo>
                        <a:pt x="184" y="44"/>
                      </a:lnTo>
                      <a:lnTo>
                        <a:pt x="172" y="40"/>
                      </a:lnTo>
                      <a:lnTo>
                        <a:pt x="160" y="36"/>
                      </a:lnTo>
                      <a:lnTo>
                        <a:pt x="146" y="30"/>
                      </a:lnTo>
                      <a:lnTo>
                        <a:pt x="130" y="28"/>
                      </a:lnTo>
                      <a:lnTo>
                        <a:pt x="116" y="26"/>
                      </a:lnTo>
                      <a:lnTo>
                        <a:pt x="102" y="26"/>
                      </a:lnTo>
                      <a:lnTo>
                        <a:pt x="92" y="26"/>
                      </a:lnTo>
                      <a:lnTo>
                        <a:pt x="78" y="26"/>
                      </a:lnTo>
                      <a:lnTo>
                        <a:pt x="66" y="26"/>
                      </a:lnTo>
                      <a:lnTo>
                        <a:pt x="54" y="30"/>
                      </a:lnTo>
                      <a:lnTo>
                        <a:pt x="40" y="34"/>
                      </a:lnTo>
                      <a:lnTo>
                        <a:pt x="26" y="40"/>
                      </a:lnTo>
                      <a:lnTo>
                        <a:pt x="14" y="44"/>
                      </a:lnTo>
                      <a:lnTo>
                        <a:pt x="0" y="52"/>
                      </a:lnTo>
                      <a:lnTo>
                        <a:pt x="0" y="26"/>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9" name="Freeform 31">
                  <a:extLst>
                    <a:ext uri="{FF2B5EF4-FFF2-40B4-BE49-F238E27FC236}">
                      <a16:creationId xmlns:a16="http://schemas.microsoft.com/office/drawing/2014/main" id="{B4B2CEE2-93C4-FB0A-1CAA-63F22DF1FACD}"/>
                    </a:ext>
                  </a:extLst>
                </p:cNvPr>
                <p:cNvSpPr>
                  <a:spLocks/>
                </p:cNvSpPr>
                <p:nvPr/>
              </p:nvSpPr>
              <p:spPr bwMode="auto">
                <a:xfrm>
                  <a:off x="4781" y="3355"/>
                  <a:ext cx="199" cy="53"/>
                </a:xfrm>
                <a:custGeom>
                  <a:avLst/>
                  <a:gdLst>
                    <a:gd name="T0" fmla="*/ 0 w 199"/>
                    <a:gd name="T1" fmla="*/ 26 h 53"/>
                    <a:gd name="T2" fmla="*/ 6 w 199"/>
                    <a:gd name="T3" fmla="*/ 22 h 53"/>
                    <a:gd name="T4" fmla="*/ 14 w 199"/>
                    <a:gd name="T5" fmla="*/ 18 h 53"/>
                    <a:gd name="T6" fmla="*/ 24 w 199"/>
                    <a:gd name="T7" fmla="*/ 12 h 53"/>
                    <a:gd name="T8" fmla="*/ 38 w 199"/>
                    <a:gd name="T9" fmla="*/ 10 h 53"/>
                    <a:gd name="T10" fmla="*/ 50 w 199"/>
                    <a:gd name="T11" fmla="*/ 6 h 53"/>
                    <a:gd name="T12" fmla="*/ 66 w 199"/>
                    <a:gd name="T13" fmla="*/ 2 h 53"/>
                    <a:gd name="T14" fmla="*/ 82 w 199"/>
                    <a:gd name="T15" fmla="*/ 0 h 53"/>
                    <a:gd name="T16" fmla="*/ 94 w 199"/>
                    <a:gd name="T17" fmla="*/ 0 h 53"/>
                    <a:gd name="T18" fmla="*/ 112 w 199"/>
                    <a:gd name="T19" fmla="*/ 0 h 53"/>
                    <a:gd name="T20" fmla="*/ 128 w 199"/>
                    <a:gd name="T21" fmla="*/ 2 h 53"/>
                    <a:gd name="T22" fmla="*/ 142 w 199"/>
                    <a:gd name="T23" fmla="*/ 6 h 53"/>
                    <a:gd name="T24" fmla="*/ 154 w 199"/>
                    <a:gd name="T25" fmla="*/ 8 h 53"/>
                    <a:gd name="T26" fmla="*/ 166 w 199"/>
                    <a:gd name="T27" fmla="*/ 12 h 53"/>
                    <a:gd name="T28" fmla="*/ 180 w 199"/>
                    <a:gd name="T29" fmla="*/ 18 h 53"/>
                    <a:gd name="T30" fmla="*/ 190 w 199"/>
                    <a:gd name="T31" fmla="*/ 22 h 53"/>
                    <a:gd name="T32" fmla="*/ 198 w 199"/>
                    <a:gd name="T33" fmla="*/ 28 h 53"/>
                    <a:gd name="T34" fmla="*/ 198 w 199"/>
                    <a:gd name="T35" fmla="*/ 50 h 53"/>
                    <a:gd name="T36" fmla="*/ 192 w 199"/>
                    <a:gd name="T37" fmla="*/ 48 h 53"/>
                    <a:gd name="T38" fmla="*/ 182 w 199"/>
                    <a:gd name="T39" fmla="*/ 44 h 53"/>
                    <a:gd name="T40" fmla="*/ 170 w 199"/>
                    <a:gd name="T41" fmla="*/ 40 h 53"/>
                    <a:gd name="T42" fmla="*/ 158 w 199"/>
                    <a:gd name="T43" fmla="*/ 36 h 53"/>
                    <a:gd name="T44" fmla="*/ 144 w 199"/>
                    <a:gd name="T45" fmla="*/ 32 h 53"/>
                    <a:gd name="T46" fmla="*/ 130 w 199"/>
                    <a:gd name="T47" fmla="*/ 28 h 53"/>
                    <a:gd name="T48" fmla="*/ 114 w 199"/>
                    <a:gd name="T49" fmla="*/ 26 h 53"/>
                    <a:gd name="T50" fmla="*/ 102 w 199"/>
                    <a:gd name="T51" fmla="*/ 26 h 53"/>
                    <a:gd name="T52" fmla="*/ 90 w 199"/>
                    <a:gd name="T53" fmla="*/ 26 h 53"/>
                    <a:gd name="T54" fmla="*/ 78 w 199"/>
                    <a:gd name="T55" fmla="*/ 26 h 53"/>
                    <a:gd name="T56" fmla="*/ 66 w 199"/>
                    <a:gd name="T57" fmla="*/ 28 h 53"/>
                    <a:gd name="T58" fmla="*/ 54 w 199"/>
                    <a:gd name="T59" fmla="*/ 30 h 53"/>
                    <a:gd name="T60" fmla="*/ 38 w 199"/>
                    <a:gd name="T61" fmla="*/ 36 h 53"/>
                    <a:gd name="T62" fmla="*/ 26 w 199"/>
                    <a:gd name="T63" fmla="*/ 38 h 53"/>
                    <a:gd name="T64" fmla="*/ 14 w 199"/>
                    <a:gd name="T65" fmla="*/ 44 h 53"/>
                    <a:gd name="T66" fmla="*/ 0 w 199"/>
                    <a:gd name="T67" fmla="*/ 52 h 53"/>
                    <a:gd name="T68" fmla="*/ 0 w 199"/>
                    <a:gd name="T69" fmla="*/ 26 h 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9" h="53">
                      <a:moveTo>
                        <a:pt x="0" y="26"/>
                      </a:moveTo>
                      <a:lnTo>
                        <a:pt x="6" y="22"/>
                      </a:lnTo>
                      <a:lnTo>
                        <a:pt x="14" y="18"/>
                      </a:lnTo>
                      <a:lnTo>
                        <a:pt x="24" y="12"/>
                      </a:lnTo>
                      <a:lnTo>
                        <a:pt x="38" y="10"/>
                      </a:lnTo>
                      <a:lnTo>
                        <a:pt x="50" y="6"/>
                      </a:lnTo>
                      <a:lnTo>
                        <a:pt x="66" y="2"/>
                      </a:lnTo>
                      <a:lnTo>
                        <a:pt x="82" y="0"/>
                      </a:lnTo>
                      <a:lnTo>
                        <a:pt x="94" y="0"/>
                      </a:lnTo>
                      <a:lnTo>
                        <a:pt x="112" y="0"/>
                      </a:lnTo>
                      <a:lnTo>
                        <a:pt x="128" y="2"/>
                      </a:lnTo>
                      <a:lnTo>
                        <a:pt x="142" y="6"/>
                      </a:lnTo>
                      <a:lnTo>
                        <a:pt x="154" y="8"/>
                      </a:lnTo>
                      <a:lnTo>
                        <a:pt x="166" y="12"/>
                      </a:lnTo>
                      <a:lnTo>
                        <a:pt x="180" y="18"/>
                      </a:lnTo>
                      <a:lnTo>
                        <a:pt x="190" y="22"/>
                      </a:lnTo>
                      <a:lnTo>
                        <a:pt x="198" y="28"/>
                      </a:lnTo>
                      <a:lnTo>
                        <a:pt x="198" y="50"/>
                      </a:lnTo>
                      <a:lnTo>
                        <a:pt x="192" y="48"/>
                      </a:lnTo>
                      <a:lnTo>
                        <a:pt x="182" y="44"/>
                      </a:lnTo>
                      <a:lnTo>
                        <a:pt x="170" y="40"/>
                      </a:lnTo>
                      <a:lnTo>
                        <a:pt x="158" y="36"/>
                      </a:lnTo>
                      <a:lnTo>
                        <a:pt x="144" y="32"/>
                      </a:lnTo>
                      <a:lnTo>
                        <a:pt x="130" y="28"/>
                      </a:lnTo>
                      <a:lnTo>
                        <a:pt x="114" y="26"/>
                      </a:lnTo>
                      <a:lnTo>
                        <a:pt x="102" y="26"/>
                      </a:lnTo>
                      <a:lnTo>
                        <a:pt x="90" y="26"/>
                      </a:lnTo>
                      <a:lnTo>
                        <a:pt x="78" y="26"/>
                      </a:lnTo>
                      <a:lnTo>
                        <a:pt x="66" y="28"/>
                      </a:lnTo>
                      <a:lnTo>
                        <a:pt x="54" y="30"/>
                      </a:lnTo>
                      <a:lnTo>
                        <a:pt x="38" y="36"/>
                      </a:lnTo>
                      <a:lnTo>
                        <a:pt x="26" y="38"/>
                      </a:lnTo>
                      <a:lnTo>
                        <a:pt x="14" y="44"/>
                      </a:lnTo>
                      <a:lnTo>
                        <a:pt x="0" y="52"/>
                      </a:lnTo>
                      <a:lnTo>
                        <a:pt x="0" y="26"/>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30" name="Freeform 32">
                  <a:extLst>
                    <a:ext uri="{FF2B5EF4-FFF2-40B4-BE49-F238E27FC236}">
                      <a16:creationId xmlns:a16="http://schemas.microsoft.com/office/drawing/2014/main" id="{332CF213-21F6-D3F2-FEE2-C3F07EABCAB4}"/>
                    </a:ext>
                  </a:extLst>
                </p:cNvPr>
                <p:cNvSpPr>
                  <a:spLocks/>
                </p:cNvSpPr>
                <p:nvPr/>
              </p:nvSpPr>
              <p:spPr bwMode="auto">
                <a:xfrm>
                  <a:off x="4781" y="2775"/>
                  <a:ext cx="199" cy="53"/>
                </a:xfrm>
                <a:custGeom>
                  <a:avLst/>
                  <a:gdLst>
                    <a:gd name="T0" fmla="*/ 0 w 199"/>
                    <a:gd name="T1" fmla="*/ 24 h 53"/>
                    <a:gd name="T2" fmla="*/ 6 w 199"/>
                    <a:gd name="T3" fmla="*/ 22 h 53"/>
                    <a:gd name="T4" fmla="*/ 14 w 199"/>
                    <a:gd name="T5" fmla="*/ 18 h 53"/>
                    <a:gd name="T6" fmla="*/ 24 w 199"/>
                    <a:gd name="T7" fmla="*/ 14 h 53"/>
                    <a:gd name="T8" fmla="*/ 38 w 199"/>
                    <a:gd name="T9" fmla="*/ 10 h 53"/>
                    <a:gd name="T10" fmla="*/ 50 w 199"/>
                    <a:gd name="T11" fmla="*/ 6 h 53"/>
                    <a:gd name="T12" fmla="*/ 66 w 199"/>
                    <a:gd name="T13" fmla="*/ 2 h 53"/>
                    <a:gd name="T14" fmla="*/ 82 w 199"/>
                    <a:gd name="T15" fmla="*/ 0 h 53"/>
                    <a:gd name="T16" fmla="*/ 94 w 199"/>
                    <a:gd name="T17" fmla="*/ 0 h 53"/>
                    <a:gd name="T18" fmla="*/ 112 w 199"/>
                    <a:gd name="T19" fmla="*/ 0 h 53"/>
                    <a:gd name="T20" fmla="*/ 128 w 199"/>
                    <a:gd name="T21" fmla="*/ 2 h 53"/>
                    <a:gd name="T22" fmla="*/ 142 w 199"/>
                    <a:gd name="T23" fmla="*/ 4 h 53"/>
                    <a:gd name="T24" fmla="*/ 154 w 199"/>
                    <a:gd name="T25" fmla="*/ 8 h 53"/>
                    <a:gd name="T26" fmla="*/ 166 w 199"/>
                    <a:gd name="T27" fmla="*/ 12 h 53"/>
                    <a:gd name="T28" fmla="*/ 180 w 199"/>
                    <a:gd name="T29" fmla="*/ 18 h 53"/>
                    <a:gd name="T30" fmla="*/ 190 w 199"/>
                    <a:gd name="T31" fmla="*/ 22 h 53"/>
                    <a:gd name="T32" fmla="*/ 198 w 199"/>
                    <a:gd name="T33" fmla="*/ 26 h 53"/>
                    <a:gd name="T34" fmla="*/ 198 w 199"/>
                    <a:gd name="T35" fmla="*/ 50 h 53"/>
                    <a:gd name="T36" fmla="*/ 192 w 199"/>
                    <a:gd name="T37" fmla="*/ 46 h 53"/>
                    <a:gd name="T38" fmla="*/ 182 w 199"/>
                    <a:gd name="T39" fmla="*/ 44 h 53"/>
                    <a:gd name="T40" fmla="*/ 170 w 199"/>
                    <a:gd name="T41" fmla="*/ 40 h 53"/>
                    <a:gd name="T42" fmla="*/ 158 w 199"/>
                    <a:gd name="T43" fmla="*/ 36 h 53"/>
                    <a:gd name="T44" fmla="*/ 144 w 199"/>
                    <a:gd name="T45" fmla="*/ 32 h 53"/>
                    <a:gd name="T46" fmla="*/ 130 w 199"/>
                    <a:gd name="T47" fmla="*/ 28 h 53"/>
                    <a:gd name="T48" fmla="*/ 114 w 199"/>
                    <a:gd name="T49" fmla="*/ 24 h 53"/>
                    <a:gd name="T50" fmla="*/ 102 w 199"/>
                    <a:gd name="T51" fmla="*/ 24 h 53"/>
                    <a:gd name="T52" fmla="*/ 90 w 199"/>
                    <a:gd name="T53" fmla="*/ 24 h 53"/>
                    <a:gd name="T54" fmla="*/ 78 w 199"/>
                    <a:gd name="T55" fmla="*/ 24 h 53"/>
                    <a:gd name="T56" fmla="*/ 66 w 199"/>
                    <a:gd name="T57" fmla="*/ 26 h 53"/>
                    <a:gd name="T58" fmla="*/ 54 w 199"/>
                    <a:gd name="T59" fmla="*/ 32 h 53"/>
                    <a:gd name="T60" fmla="*/ 38 w 199"/>
                    <a:gd name="T61" fmla="*/ 34 h 53"/>
                    <a:gd name="T62" fmla="*/ 26 w 199"/>
                    <a:gd name="T63" fmla="*/ 40 h 53"/>
                    <a:gd name="T64" fmla="*/ 14 w 199"/>
                    <a:gd name="T65" fmla="*/ 44 h 53"/>
                    <a:gd name="T66" fmla="*/ 0 w 199"/>
                    <a:gd name="T67" fmla="*/ 52 h 53"/>
                    <a:gd name="T68" fmla="*/ 0 w 199"/>
                    <a:gd name="T69" fmla="*/ 24 h 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9" h="53">
                      <a:moveTo>
                        <a:pt x="0" y="24"/>
                      </a:moveTo>
                      <a:lnTo>
                        <a:pt x="6" y="22"/>
                      </a:lnTo>
                      <a:lnTo>
                        <a:pt x="14" y="18"/>
                      </a:lnTo>
                      <a:lnTo>
                        <a:pt x="24" y="14"/>
                      </a:lnTo>
                      <a:lnTo>
                        <a:pt x="38" y="10"/>
                      </a:lnTo>
                      <a:lnTo>
                        <a:pt x="50" y="6"/>
                      </a:lnTo>
                      <a:lnTo>
                        <a:pt x="66" y="2"/>
                      </a:lnTo>
                      <a:lnTo>
                        <a:pt x="82" y="0"/>
                      </a:lnTo>
                      <a:lnTo>
                        <a:pt x="94" y="0"/>
                      </a:lnTo>
                      <a:lnTo>
                        <a:pt x="112" y="0"/>
                      </a:lnTo>
                      <a:lnTo>
                        <a:pt x="128" y="2"/>
                      </a:lnTo>
                      <a:lnTo>
                        <a:pt x="142" y="4"/>
                      </a:lnTo>
                      <a:lnTo>
                        <a:pt x="154" y="8"/>
                      </a:lnTo>
                      <a:lnTo>
                        <a:pt x="166" y="12"/>
                      </a:lnTo>
                      <a:lnTo>
                        <a:pt x="180" y="18"/>
                      </a:lnTo>
                      <a:lnTo>
                        <a:pt x="190" y="22"/>
                      </a:lnTo>
                      <a:lnTo>
                        <a:pt x="198" y="26"/>
                      </a:lnTo>
                      <a:lnTo>
                        <a:pt x="198" y="50"/>
                      </a:lnTo>
                      <a:lnTo>
                        <a:pt x="192" y="46"/>
                      </a:lnTo>
                      <a:lnTo>
                        <a:pt x="182" y="44"/>
                      </a:lnTo>
                      <a:lnTo>
                        <a:pt x="170" y="40"/>
                      </a:lnTo>
                      <a:lnTo>
                        <a:pt x="158" y="36"/>
                      </a:lnTo>
                      <a:lnTo>
                        <a:pt x="144" y="32"/>
                      </a:lnTo>
                      <a:lnTo>
                        <a:pt x="130" y="28"/>
                      </a:lnTo>
                      <a:lnTo>
                        <a:pt x="114" y="24"/>
                      </a:lnTo>
                      <a:lnTo>
                        <a:pt x="102" y="24"/>
                      </a:lnTo>
                      <a:lnTo>
                        <a:pt x="90" y="24"/>
                      </a:lnTo>
                      <a:lnTo>
                        <a:pt x="78" y="24"/>
                      </a:lnTo>
                      <a:lnTo>
                        <a:pt x="66" y="26"/>
                      </a:lnTo>
                      <a:lnTo>
                        <a:pt x="54" y="32"/>
                      </a:lnTo>
                      <a:lnTo>
                        <a:pt x="38" y="34"/>
                      </a:lnTo>
                      <a:lnTo>
                        <a:pt x="26" y="40"/>
                      </a:lnTo>
                      <a:lnTo>
                        <a:pt x="14" y="44"/>
                      </a:lnTo>
                      <a:lnTo>
                        <a:pt x="0" y="52"/>
                      </a:lnTo>
                      <a:lnTo>
                        <a:pt x="0" y="2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grpSp>
        </p:grpSp>
        <p:grpSp>
          <p:nvGrpSpPr>
            <p:cNvPr id="14" name="Group 33">
              <a:extLst>
                <a:ext uri="{FF2B5EF4-FFF2-40B4-BE49-F238E27FC236}">
                  <a16:creationId xmlns:a16="http://schemas.microsoft.com/office/drawing/2014/main" id="{D552B6E6-4812-9508-B77D-1123FF0AD6E3}"/>
                </a:ext>
              </a:extLst>
            </p:cNvPr>
            <p:cNvGrpSpPr>
              <a:grpSpLocks/>
            </p:cNvGrpSpPr>
            <p:nvPr/>
          </p:nvGrpSpPr>
          <p:grpSpPr bwMode="auto">
            <a:xfrm>
              <a:off x="4979" y="2479"/>
              <a:ext cx="299" cy="1121"/>
              <a:chOff x="4979" y="2479"/>
              <a:chExt cx="299" cy="1121"/>
            </a:xfrm>
          </p:grpSpPr>
          <p:grpSp>
            <p:nvGrpSpPr>
              <p:cNvPr id="19" name="Group 34">
                <a:extLst>
                  <a:ext uri="{FF2B5EF4-FFF2-40B4-BE49-F238E27FC236}">
                    <a16:creationId xmlns:a16="http://schemas.microsoft.com/office/drawing/2014/main" id="{7024B63E-1ABE-D68D-CCD0-06DDF557A470}"/>
                  </a:ext>
                </a:extLst>
              </p:cNvPr>
              <p:cNvGrpSpPr>
                <a:grpSpLocks/>
              </p:cNvGrpSpPr>
              <p:nvPr/>
            </p:nvGrpSpPr>
            <p:grpSpPr bwMode="auto">
              <a:xfrm>
                <a:off x="4979" y="2479"/>
                <a:ext cx="299" cy="1121"/>
                <a:chOff x="4979" y="2479"/>
                <a:chExt cx="299" cy="1121"/>
              </a:xfrm>
            </p:grpSpPr>
            <p:sp>
              <p:nvSpPr>
                <p:cNvPr id="24" name="Freeform 35">
                  <a:extLst>
                    <a:ext uri="{FF2B5EF4-FFF2-40B4-BE49-F238E27FC236}">
                      <a16:creationId xmlns:a16="http://schemas.microsoft.com/office/drawing/2014/main" id="{F7BDEBBF-CAFC-BD64-F47B-50E8EC145255}"/>
                    </a:ext>
                  </a:extLst>
                </p:cNvPr>
                <p:cNvSpPr>
                  <a:spLocks/>
                </p:cNvSpPr>
                <p:nvPr/>
              </p:nvSpPr>
              <p:spPr bwMode="auto">
                <a:xfrm>
                  <a:off x="4979" y="2479"/>
                  <a:ext cx="203" cy="1121"/>
                </a:xfrm>
                <a:custGeom>
                  <a:avLst/>
                  <a:gdLst>
                    <a:gd name="T0" fmla="*/ 0 w 203"/>
                    <a:gd name="T1" fmla="*/ 1120 h 1121"/>
                    <a:gd name="T2" fmla="*/ 0 w 203"/>
                    <a:gd name="T3" fmla="*/ 24 h 1121"/>
                    <a:gd name="T4" fmla="*/ 12 w 203"/>
                    <a:gd name="T5" fmla="*/ 18 h 1121"/>
                    <a:gd name="T6" fmla="*/ 26 w 203"/>
                    <a:gd name="T7" fmla="*/ 12 h 1121"/>
                    <a:gd name="T8" fmla="*/ 48 w 203"/>
                    <a:gd name="T9" fmla="*/ 6 h 1121"/>
                    <a:gd name="T10" fmla="*/ 68 w 203"/>
                    <a:gd name="T11" fmla="*/ 2 h 1121"/>
                    <a:gd name="T12" fmla="*/ 84 w 203"/>
                    <a:gd name="T13" fmla="*/ 0 h 1121"/>
                    <a:gd name="T14" fmla="*/ 98 w 203"/>
                    <a:gd name="T15" fmla="*/ 0 h 1121"/>
                    <a:gd name="T16" fmla="*/ 108 w 203"/>
                    <a:gd name="T17" fmla="*/ 0 h 1121"/>
                    <a:gd name="T18" fmla="*/ 120 w 203"/>
                    <a:gd name="T19" fmla="*/ 0 h 1121"/>
                    <a:gd name="T20" fmla="*/ 132 w 203"/>
                    <a:gd name="T21" fmla="*/ 2 h 1121"/>
                    <a:gd name="T22" fmla="*/ 142 w 203"/>
                    <a:gd name="T23" fmla="*/ 4 h 1121"/>
                    <a:gd name="T24" fmla="*/ 148 w 203"/>
                    <a:gd name="T25" fmla="*/ 6 h 1121"/>
                    <a:gd name="T26" fmla="*/ 164 w 203"/>
                    <a:gd name="T27" fmla="*/ 10 h 1121"/>
                    <a:gd name="T28" fmla="*/ 184 w 203"/>
                    <a:gd name="T29" fmla="*/ 16 h 1121"/>
                    <a:gd name="T30" fmla="*/ 194 w 203"/>
                    <a:gd name="T31" fmla="*/ 22 h 1121"/>
                    <a:gd name="T32" fmla="*/ 202 w 203"/>
                    <a:gd name="T33" fmla="*/ 24 h 1121"/>
                    <a:gd name="T34" fmla="*/ 202 w 203"/>
                    <a:gd name="T35" fmla="*/ 1120 h 1121"/>
                    <a:gd name="T36" fmla="*/ 0 w 203"/>
                    <a:gd name="T37" fmla="*/ 1120 h 11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3" h="1121">
                      <a:moveTo>
                        <a:pt x="0" y="1120"/>
                      </a:moveTo>
                      <a:lnTo>
                        <a:pt x="0" y="24"/>
                      </a:lnTo>
                      <a:lnTo>
                        <a:pt x="12" y="18"/>
                      </a:lnTo>
                      <a:lnTo>
                        <a:pt x="26" y="12"/>
                      </a:lnTo>
                      <a:lnTo>
                        <a:pt x="48" y="6"/>
                      </a:lnTo>
                      <a:lnTo>
                        <a:pt x="68" y="2"/>
                      </a:lnTo>
                      <a:lnTo>
                        <a:pt x="84" y="0"/>
                      </a:lnTo>
                      <a:lnTo>
                        <a:pt x="98" y="0"/>
                      </a:lnTo>
                      <a:lnTo>
                        <a:pt x="108" y="0"/>
                      </a:lnTo>
                      <a:lnTo>
                        <a:pt x="120" y="0"/>
                      </a:lnTo>
                      <a:lnTo>
                        <a:pt x="132" y="2"/>
                      </a:lnTo>
                      <a:lnTo>
                        <a:pt x="142" y="4"/>
                      </a:lnTo>
                      <a:lnTo>
                        <a:pt x="148" y="6"/>
                      </a:lnTo>
                      <a:lnTo>
                        <a:pt x="164" y="10"/>
                      </a:lnTo>
                      <a:lnTo>
                        <a:pt x="184" y="16"/>
                      </a:lnTo>
                      <a:lnTo>
                        <a:pt x="194" y="22"/>
                      </a:lnTo>
                      <a:lnTo>
                        <a:pt x="202" y="24"/>
                      </a:lnTo>
                      <a:lnTo>
                        <a:pt x="202" y="1120"/>
                      </a:lnTo>
                      <a:lnTo>
                        <a:pt x="0" y="1120"/>
                      </a:lnTo>
                    </a:path>
                  </a:pathLst>
                </a:custGeom>
                <a:solidFill>
                  <a:srgbClr val="FF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5" name="Freeform 36">
                  <a:extLst>
                    <a:ext uri="{FF2B5EF4-FFF2-40B4-BE49-F238E27FC236}">
                      <a16:creationId xmlns:a16="http://schemas.microsoft.com/office/drawing/2014/main" id="{34BDFEEA-2AF7-5B9F-A5BF-FDC2A9575C6F}"/>
                    </a:ext>
                  </a:extLst>
                </p:cNvPr>
                <p:cNvSpPr>
                  <a:spLocks/>
                </p:cNvSpPr>
                <p:nvPr/>
              </p:nvSpPr>
              <p:spPr bwMode="auto">
                <a:xfrm>
                  <a:off x="5181" y="2507"/>
                  <a:ext cx="97" cy="1093"/>
                </a:xfrm>
                <a:custGeom>
                  <a:avLst/>
                  <a:gdLst>
                    <a:gd name="T0" fmla="*/ 0 w 97"/>
                    <a:gd name="T1" fmla="*/ 0 h 1093"/>
                    <a:gd name="T2" fmla="*/ 96 w 97"/>
                    <a:gd name="T3" fmla="*/ 174 h 1093"/>
                    <a:gd name="T4" fmla="*/ 96 w 97"/>
                    <a:gd name="T5" fmla="*/ 1092 h 1093"/>
                    <a:gd name="T6" fmla="*/ 0 w 97"/>
                    <a:gd name="T7" fmla="*/ 1092 h 1093"/>
                    <a:gd name="T8" fmla="*/ 0 w 97"/>
                    <a:gd name="T9" fmla="*/ 0 h 10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093">
                      <a:moveTo>
                        <a:pt x="0" y="0"/>
                      </a:moveTo>
                      <a:lnTo>
                        <a:pt x="96" y="174"/>
                      </a:lnTo>
                      <a:lnTo>
                        <a:pt x="96" y="1092"/>
                      </a:lnTo>
                      <a:lnTo>
                        <a:pt x="0" y="1092"/>
                      </a:lnTo>
                      <a:lnTo>
                        <a:pt x="0" y="0"/>
                      </a:lnTo>
                    </a:path>
                  </a:pathLst>
                </a:custGeom>
                <a:solidFill>
                  <a:srgbClr val="8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grpSp>
          <p:grpSp>
            <p:nvGrpSpPr>
              <p:cNvPr id="20" name="Group 37">
                <a:extLst>
                  <a:ext uri="{FF2B5EF4-FFF2-40B4-BE49-F238E27FC236}">
                    <a16:creationId xmlns:a16="http://schemas.microsoft.com/office/drawing/2014/main" id="{C288996E-E15D-FFAA-700E-A5F75E50DC1D}"/>
                  </a:ext>
                </a:extLst>
              </p:cNvPr>
              <p:cNvGrpSpPr>
                <a:grpSpLocks/>
              </p:cNvGrpSpPr>
              <p:nvPr/>
            </p:nvGrpSpPr>
            <p:grpSpPr bwMode="auto">
              <a:xfrm>
                <a:off x="4979" y="2775"/>
                <a:ext cx="203" cy="633"/>
                <a:chOff x="4979" y="2775"/>
                <a:chExt cx="203" cy="633"/>
              </a:xfrm>
            </p:grpSpPr>
            <p:sp>
              <p:nvSpPr>
                <p:cNvPr id="21" name="Freeform 38">
                  <a:extLst>
                    <a:ext uri="{FF2B5EF4-FFF2-40B4-BE49-F238E27FC236}">
                      <a16:creationId xmlns:a16="http://schemas.microsoft.com/office/drawing/2014/main" id="{EBB5A2F5-D829-F4AE-5618-DFFECB4D5E83}"/>
                    </a:ext>
                  </a:extLst>
                </p:cNvPr>
                <p:cNvSpPr>
                  <a:spLocks/>
                </p:cNvSpPr>
                <p:nvPr/>
              </p:nvSpPr>
              <p:spPr bwMode="auto">
                <a:xfrm>
                  <a:off x="4979" y="3293"/>
                  <a:ext cx="203" cy="53"/>
                </a:xfrm>
                <a:custGeom>
                  <a:avLst/>
                  <a:gdLst>
                    <a:gd name="T0" fmla="*/ 0 w 203"/>
                    <a:gd name="T1" fmla="*/ 26 h 53"/>
                    <a:gd name="T2" fmla="*/ 4 w 203"/>
                    <a:gd name="T3" fmla="*/ 22 h 53"/>
                    <a:gd name="T4" fmla="*/ 14 w 203"/>
                    <a:gd name="T5" fmla="*/ 16 h 53"/>
                    <a:gd name="T6" fmla="*/ 24 w 203"/>
                    <a:gd name="T7" fmla="*/ 14 h 53"/>
                    <a:gd name="T8" fmla="*/ 38 w 203"/>
                    <a:gd name="T9" fmla="*/ 8 h 53"/>
                    <a:gd name="T10" fmla="*/ 50 w 203"/>
                    <a:gd name="T11" fmla="*/ 6 h 53"/>
                    <a:gd name="T12" fmla="*/ 66 w 203"/>
                    <a:gd name="T13" fmla="*/ 0 h 53"/>
                    <a:gd name="T14" fmla="*/ 84 w 203"/>
                    <a:gd name="T15" fmla="*/ 0 h 53"/>
                    <a:gd name="T16" fmla="*/ 96 w 203"/>
                    <a:gd name="T17" fmla="*/ 0 h 53"/>
                    <a:gd name="T18" fmla="*/ 114 w 203"/>
                    <a:gd name="T19" fmla="*/ 0 h 53"/>
                    <a:gd name="T20" fmla="*/ 130 w 203"/>
                    <a:gd name="T21" fmla="*/ 0 h 53"/>
                    <a:gd name="T22" fmla="*/ 142 w 203"/>
                    <a:gd name="T23" fmla="*/ 4 h 53"/>
                    <a:gd name="T24" fmla="*/ 156 w 203"/>
                    <a:gd name="T25" fmla="*/ 8 h 53"/>
                    <a:gd name="T26" fmla="*/ 170 w 203"/>
                    <a:gd name="T27" fmla="*/ 12 h 53"/>
                    <a:gd name="T28" fmla="*/ 184 w 203"/>
                    <a:gd name="T29" fmla="*/ 16 h 53"/>
                    <a:gd name="T30" fmla="*/ 194 w 203"/>
                    <a:gd name="T31" fmla="*/ 22 h 53"/>
                    <a:gd name="T32" fmla="*/ 202 w 203"/>
                    <a:gd name="T33" fmla="*/ 26 h 53"/>
                    <a:gd name="T34" fmla="*/ 202 w 203"/>
                    <a:gd name="T35" fmla="*/ 50 h 53"/>
                    <a:gd name="T36" fmla="*/ 196 w 203"/>
                    <a:gd name="T37" fmla="*/ 48 h 53"/>
                    <a:gd name="T38" fmla="*/ 186 w 203"/>
                    <a:gd name="T39" fmla="*/ 44 h 53"/>
                    <a:gd name="T40" fmla="*/ 176 w 203"/>
                    <a:gd name="T41" fmla="*/ 40 h 53"/>
                    <a:gd name="T42" fmla="*/ 162 w 203"/>
                    <a:gd name="T43" fmla="*/ 36 h 53"/>
                    <a:gd name="T44" fmla="*/ 146 w 203"/>
                    <a:gd name="T45" fmla="*/ 30 h 53"/>
                    <a:gd name="T46" fmla="*/ 130 w 203"/>
                    <a:gd name="T47" fmla="*/ 28 h 53"/>
                    <a:gd name="T48" fmla="*/ 116 w 203"/>
                    <a:gd name="T49" fmla="*/ 26 h 53"/>
                    <a:gd name="T50" fmla="*/ 104 w 203"/>
                    <a:gd name="T51" fmla="*/ 26 h 53"/>
                    <a:gd name="T52" fmla="*/ 92 w 203"/>
                    <a:gd name="T53" fmla="*/ 26 h 53"/>
                    <a:gd name="T54" fmla="*/ 80 w 203"/>
                    <a:gd name="T55" fmla="*/ 26 h 53"/>
                    <a:gd name="T56" fmla="*/ 66 w 203"/>
                    <a:gd name="T57" fmla="*/ 26 h 53"/>
                    <a:gd name="T58" fmla="*/ 52 w 203"/>
                    <a:gd name="T59" fmla="*/ 30 h 53"/>
                    <a:gd name="T60" fmla="*/ 38 w 203"/>
                    <a:gd name="T61" fmla="*/ 34 h 53"/>
                    <a:gd name="T62" fmla="*/ 26 w 203"/>
                    <a:gd name="T63" fmla="*/ 40 h 53"/>
                    <a:gd name="T64" fmla="*/ 14 w 203"/>
                    <a:gd name="T65" fmla="*/ 44 h 53"/>
                    <a:gd name="T66" fmla="*/ 0 w 203"/>
                    <a:gd name="T67" fmla="*/ 52 h 53"/>
                    <a:gd name="T68" fmla="*/ 0 w 203"/>
                    <a:gd name="T69" fmla="*/ 26 h 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3" h="53">
                      <a:moveTo>
                        <a:pt x="0" y="26"/>
                      </a:moveTo>
                      <a:lnTo>
                        <a:pt x="4" y="22"/>
                      </a:lnTo>
                      <a:lnTo>
                        <a:pt x="14" y="16"/>
                      </a:lnTo>
                      <a:lnTo>
                        <a:pt x="24" y="14"/>
                      </a:lnTo>
                      <a:lnTo>
                        <a:pt x="38" y="8"/>
                      </a:lnTo>
                      <a:lnTo>
                        <a:pt x="50" y="6"/>
                      </a:lnTo>
                      <a:lnTo>
                        <a:pt x="66" y="0"/>
                      </a:lnTo>
                      <a:lnTo>
                        <a:pt x="84" y="0"/>
                      </a:lnTo>
                      <a:lnTo>
                        <a:pt x="96" y="0"/>
                      </a:lnTo>
                      <a:lnTo>
                        <a:pt x="114" y="0"/>
                      </a:lnTo>
                      <a:lnTo>
                        <a:pt x="130" y="0"/>
                      </a:lnTo>
                      <a:lnTo>
                        <a:pt x="142" y="4"/>
                      </a:lnTo>
                      <a:lnTo>
                        <a:pt x="156" y="8"/>
                      </a:lnTo>
                      <a:lnTo>
                        <a:pt x="170" y="12"/>
                      </a:lnTo>
                      <a:lnTo>
                        <a:pt x="184" y="16"/>
                      </a:lnTo>
                      <a:lnTo>
                        <a:pt x="194" y="22"/>
                      </a:lnTo>
                      <a:lnTo>
                        <a:pt x="202" y="26"/>
                      </a:lnTo>
                      <a:lnTo>
                        <a:pt x="202" y="50"/>
                      </a:lnTo>
                      <a:lnTo>
                        <a:pt x="196" y="48"/>
                      </a:lnTo>
                      <a:lnTo>
                        <a:pt x="186" y="44"/>
                      </a:lnTo>
                      <a:lnTo>
                        <a:pt x="176" y="40"/>
                      </a:lnTo>
                      <a:lnTo>
                        <a:pt x="162" y="36"/>
                      </a:lnTo>
                      <a:lnTo>
                        <a:pt x="146" y="30"/>
                      </a:lnTo>
                      <a:lnTo>
                        <a:pt x="130" y="28"/>
                      </a:lnTo>
                      <a:lnTo>
                        <a:pt x="116" y="26"/>
                      </a:lnTo>
                      <a:lnTo>
                        <a:pt x="104" y="26"/>
                      </a:lnTo>
                      <a:lnTo>
                        <a:pt x="92" y="26"/>
                      </a:lnTo>
                      <a:lnTo>
                        <a:pt x="80" y="26"/>
                      </a:lnTo>
                      <a:lnTo>
                        <a:pt x="66" y="26"/>
                      </a:lnTo>
                      <a:lnTo>
                        <a:pt x="52" y="30"/>
                      </a:lnTo>
                      <a:lnTo>
                        <a:pt x="38" y="34"/>
                      </a:lnTo>
                      <a:lnTo>
                        <a:pt x="26" y="40"/>
                      </a:lnTo>
                      <a:lnTo>
                        <a:pt x="14" y="44"/>
                      </a:lnTo>
                      <a:lnTo>
                        <a:pt x="0" y="52"/>
                      </a:lnTo>
                      <a:lnTo>
                        <a:pt x="0" y="26"/>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2" name="Freeform 39">
                  <a:extLst>
                    <a:ext uri="{FF2B5EF4-FFF2-40B4-BE49-F238E27FC236}">
                      <a16:creationId xmlns:a16="http://schemas.microsoft.com/office/drawing/2014/main" id="{2CA61EFF-5395-3829-4C02-0DC89A8BA2B4}"/>
                    </a:ext>
                  </a:extLst>
                </p:cNvPr>
                <p:cNvSpPr>
                  <a:spLocks/>
                </p:cNvSpPr>
                <p:nvPr/>
              </p:nvSpPr>
              <p:spPr bwMode="auto">
                <a:xfrm>
                  <a:off x="4979" y="3355"/>
                  <a:ext cx="203" cy="53"/>
                </a:xfrm>
                <a:custGeom>
                  <a:avLst/>
                  <a:gdLst>
                    <a:gd name="T0" fmla="*/ 0 w 203"/>
                    <a:gd name="T1" fmla="*/ 26 h 53"/>
                    <a:gd name="T2" fmla="*/ 6 w 203"/>
                    <a:gd name="T3" fmla="*/ 22 h 53"/>
                    <a:gd name="T4" fmla="*/ 14 w 203"/>
                    <a:gd name="T5" fmla="*/ 18 h 53"/>
                    <a:gd name="T6" fmla="*/ 24 w 203"/>
                    <a:gd name="T7" fmla="*/ 12 h 53"/>
                    <a:gd name="T8" fmla="*/ 38 w 203"/>
                    <a:gd name="T9" fmla="*/ 10 h 53"/>
                    <a:gd name="T10" fmla="*/ 50 w 203"/>
                    <a:gd name="T11" fmla="*/ 6 h 53"/>
                    <a:gd name="T12" fmla="*/ 68 w 203"/>
                    <a:gd name="T13" fmla="*/ 2 h 53"/>
                    <a:gd name="T14" fmla="*/ 84 w 203"/>
                    <a:gd name="T15" fmla="*/ 0 h 53"/>
                    <a:gd name="T16" fmla="*/ 98 w 203"/>
                    <a:gd name="T17" fmla="*/ 0 h 53"/>
                    <a:gd name="T18" fmla="*/ 116 w 203"/>
                    <a:gd name="T19" fmla="*/ 0 h 53"/>
                    <a:gd name="T20" fmla="*/ 130 w 203"/>
                    <a:gd name="T21" fmla="*/ 2 h 53"/>
                    <a:gd name="T22" fmla="*/ 144 w 203"/>
                    <a:gd name="T23" fmla="*/ 6 h 53"/>
                    <a:gd name="T24" fmla="*/ 156 w 203"/>
                    <a:gd name="T25" fmla="*/ 8 h 53"/>
                    <a:gd name="T26" fmla="*/ 170 w 203"/>
                    <a:gd name="T27" fmla="*/ 12 h 53"/>
                    <a:gd name="T28" fmla="*/ 186 w 203"/>
                    <a:gd name="T29" fmla="*/ 18 h 53"/>
                    <a:gd name="T30" fmla="*/ 196 w 203"/>
                    <a:gd name="T31" fmla="*/ 22 h 53"/>
                    <a:gd name="T32" fmla="*/ 202 w 203"/>
                    <a:gd name="T33" fmla="*/ 28 h 53"/>
                    <a:gd name="T34" fmla="*/ 202 w 203"/>
                    <a:gd name="T35" fmla="*/ 50 h 53"/>
                    <a:gd name="T36" fmla="*/ 198 w 203"/>
                    <a:gd name="T37" fmla="*/ 48 h 53"/>
                    <a:gd name="T38" fmla="*/ 188 w 203"/>
                    <a:gd name="T39" fmla="*/ 44 h 53"/>
                    <a:gd name="T40" fmla="*/ 176 w 203"/>
                    <a:gd name="T41" fmla="*/ 40 h 53"/>
                    <a:gd name="T42" fmla="*/ 164 w 203"/>
                    <a:gd name="T43" fmla="*/ 36 h 53"/>
                    <a:gd name="T44" fmla="*/ 148 w 203"/>
                    <a:gd name="T45" fmla="*/ 32 h 53"/>
                    <a:gd name="T46" fmla="*/ 132 w 203"/>
                    <a:gd name="T47" fmla="*/ 28 h 53"/>
                    <a:gd name="T48" fmla="*/ 118 w 203"/>
                    <a:gd name="T49" fmla="*/ 26 h 53"/>
                    <a:gd name="T50" fmla="*/ 104 w 203"/>
                    <a:gd name="T51" fmla="*/ 26 h 53"/>
                    <a:gd name="T52" fmla="*/ 94 w 203"/>
                    <a:gd name="T53" fmla="*/ 26 h 53"/>
                    <a:gd name="T54" fmla="*/ 80 w 203"/>
                    <a:gd name="T55" fmla="*/ 26 h 53"/>
                    <a:gd name="T56" fmla="*/ 68 w 203"/>
                    <a:gd name="T57" fmla="*/ 28 h 53"/>
                    <a:gd name="T58" fmla="*/ 54 w 203"/>
                    <a:gd name="T59" fmla="*/ 30 h 53"/>
                    <a:gd name="T60" fmla="*/ 40 w 203"/>
                    <a:gd name="T61" fmla="*/ 36 h 53"/>
                    <a:gd name="T62" fmla="*/ 26 w 203"/>
                    <a:gd name="T63" fmla="*/ 38 h 53"/>
                    <a:gd name="T64" fmla="*/ 14 w 203"/>
                    <a:gd name="T65" fmla="*/ 44 h 53"/>
                    <a:gd name="T66" fmla="*/ 0 w 203"/>
                    <a:gd name="T67" fmla="*/ 52 h 53"/>
                    <a:gd name="T68" fmla="*/ 0 w 203"/>
                    <a:gd name="T69" fmla="*/ 26 h 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3" h="53">
                      <a:moveTo>
                        <a:pt x="0" y="26"/>
                      </a:moveTo>
                      <a:lnTo>
                        <a:pt x="6" y="22"/>
                      </a:lnTo>
                      <a:lnTo>
                        <a:pt x="14" y="18"/>
                      </a:lnTo>
                      <a:lnTo>
                        <a:pt x="24" y="12"/>
                      </a:lnTo>
                      <a:lnTo>
                        <a:pt x="38" y="10"/>
                      </a:lnTo>
                      <a:lnTo>
                        <a:pt x="50" y="6"/>
                      </a:lnTo>
                      <a:lnTo>
                        <a:pt x="68" y="2"/>
                      </a:lnTo>
                      <a:lnTo>
                        <a:pt x="84" y="0"/>
                      </a:lnTo>
                      <a:lnTo>
                        <a:pt x="98" y="0"/>
                      </a:lnTo>
                      <a:lnTo>
                        <a:pt x="116" y="0"/>
                      </a:lnTo>
                      <a:lnTo>
                        <a:pt x="130" y="2"/>
                      </a:lnTo>
                      <a:lnTo>
                        <a:pt x="144" y="6"/>
                      </a:lnTo>
                      <a:lnTo>
                        <a:pt x="156" y="8"/>
                      </a:lnTo>
                      <a:lnTo>
                        <a:pt x="170" y="12"/>
                      </a:lnTo>
                      <a:lnTo>
                        <a:pt x="186" y="18"/>
                      </a:lnTo>
                      <a:lnTo>
                        <a:pt x="196" y="22"/>
                      </a:lnTo>
                      <a:lnTo>
                        <a:pt x="202" y="28"/>
                      </a:lnTo>
                      <a:lnTo>
                        <a:pt x="202" y="50"/>
                      </a:lnTo>
                      <a:lnTo>
                        <a:pt x="198" y="48"/>
                      </a:lnTo>
                      <a:lnTo>
                        <a:pt x="188" y="44"/>
                      </a:lnTo>
                      <a:lnTo>
                        <a:pt x="176" y="40"/>
                      </a:lnTo>
                      <a:lnTo>
                        <a:pt x="164" y="36"/>
                      </a:lnTo>
                      <a:lnTo>
                        <a:pt x="148" y="32"/>
                      </a:lnTo>
                      <a:lnTo>
                        <a:pt x="132" y="28"/>
                      </a:lnTo>
                      <a:lnTo>
                        <a:pt x="118" y="26"/>
                      </a:lnTo>
                      <a:lnTo>
                        <a:pt x="104" y="26"/>
                      </a:lnTo>
                      <a:lnTo>
                        <a:pt x="94" y="26"/>
                      </a:lnTo>
                      <a:lnTo>
                        <a:pt x="80" y="26"/>
                      </a:lnTo>
                      <a:lnTo>
                        <a:pt x="68" y="28"/>
                      </a:lnTo>
                      <a:lnTo>
                        <a:pt x="54" y="30"/>
                      </a:lnTo>
                      <a:lnTo>
                        <a:pt x="40" y="36"/>
                      </a:lnTo>
                      <a:lnTo>
                        <a:pt x="26" y="38"/>
                      </a:lnTo>
                      <a:lnTo>
                        <a:pt x="14" y="44"/>
                      </a:lnTo>
                      <a:lnTo>
                        <a:pt x="0" y="52"/>
                      </a:lnTo>
                      <a:lnTo>
                        <a:pt x="0" y="26"/>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23" name="Freeform 40">
                  <a:extLst>
                    <a:ext uri="{FF2B5EF4-FFF2-40B4-BE49-F238E27FC236}">
                      <a16:creationId xmlns:a16="http://schemas.microsoft.com/office/drawing/2014/main" id="{4360678E-2003-D984-B757-71ABB1F4B614}"/>
                    </a:ext>
                  </a:extLst>
                </p:cNvPr>
                <p:cNvSpPr>
                  <a:spLocks/>
                </p:cNvSpPr>
                <p:nvPr/>
              </p:nvSpPr>
              <p:spPr bwMode="auto">
                <a:xfrm>
                  <a:off x="4979" y="2775"/>
                  <a:ext cx="203" cy="53"/>
                </a:xfrm>
                <a:custGeom>
                  <a:avLst/>
                  <a:gdLst>
                    <a:gd name="T0" fmla="*/ 0 w 203"/>
                    <a:gd name="T1" fmla="*/ 24 h 53"/>
                    <a:gd name="T2" fmla="*/ 6 w 203"/>
                    <a:gd name="T3" fmla="*/ 22 h 53"/>
                    <a:gd name="T4" fmla="*/ 14 w 203"/>
                    <a:gd name="T5" fmla="*/ 18 h 53"/>
                    <a:gd name="T6" fmla="*/ 24 w 203"/>
                    <a:gd name="T7" fmla="*/ 14 h 53"/>
                    <a:gd name="T8" fmla="*/ 38 w 203"/>
                    <a:gd name="T9" fmla="*/ 10 h 53"/>
                    <a:gd name="T10" fmla="*/ 50 w 203"/>
                    <a:gd name="T11" fmla="*/ 6 h 53"/>
                    <a:gd name="T12" fmla="*/ 68 w 203"/>
                    <a:gd name="T13" fmla="*/ 2 h 53"/>
                    <a:gd name="T14" fmla="*/ 84 w 203"/>
                    <a:gd name="T15" fmla="*/ 0 h 53"/>
                    <a:gd name="T16" fmla="*/ 98 w 203"/>
                    <a:gd name="T17" fmla="*/ 0 h 53"/>
                    <a:gd name="T18" fmla="*/ 116 w 203"/>
                    <a:gd name="T19" fmla="*/ 0 h 53"/>
                    <a:gd name="T20" fmla="*/ 130 w 203"/>
                    <a:gd name="T21" fmla="*/ 2 h 53"/>
                    <a:gd name="T22" fmla="*/ 144 w 203"/>
                    <a:gd name="T23" fmla="*/ 4 h 53"/>
                    <a:gd name="T24" fmla="*/ 156 w 203"/>
                    <a:gd name="T25" fmla="*/ 8 h 53"/>
                    <a:gd name="T26" fmla="*/ 170 w 203"/>
                    <a:gd name="T27" fmla="*/ 12 h 53"/>
                    <a:gd name="T28" fmla="*/ 186 w 203"/>
                    <a:gd name="T29" fmla="*/ 18 h 53"/>
                    <a:gd name="T30" fmla="*/ 196 w 203"/>
                    <a:gd name="T31" fmla="*/ 22 h 53"/>
                    <a:gd name="T32" fmla="*/ 202 w 203"/>
                    <a:gd name="T33" fmla="*/ 26 h 53"/>
                    <a:gd name="T34" fmla="*/ 202 w 203"/>
                    <a:gd name="T35" fmla="*/ 50 h 53"/>
                    <a:gd name="T36" fmla="*/ 198 w 203"/>
                    <a:gd name="T37" fmla="*/ 46 h 53"/>
                    <a:gd name="T38" fmla="*/ 188 w 203"/>
                    <a:gd name="T39" fmla="*/ 44 h 53"/>
                    <a:gd name="T40" fmla="*/ 176 w 203"/>
                    <a:gd name="T41" fmla="*/ 40 h 53"/>
                    <a:gd name="T42" fmla="*/ 164 w 203"/>
                    <a:gd name="T43" fmla="*/ 36 h 53"/>
                    <a:gd name="T44" fmla="*/ 148 w 203"/>
                    <a:gd name="T45" fmla="*/ 32 h 53"/>
                    <a:gd name="T46" fmla="*/ 132 w 203"/>
                    <a:gd name="T47" fmla="*/ 28 h 53"/>
                    <a:gd name="T48" fmla="*/ 118 w 203"/>
                    <a:gd name="T49" fmla="*/ 24 h 53"/>
                    <a:gd name="T50" fmla="*/ 104 w 203"/>
                    <a:gd name="T51" fmla="*/ 24 h 53"/>
                    <a:gd name="T52" fmla="*/ 94 w 203"/>
                    <a:gd name="T53" fmla="*/ 24 h 53"/>
                    <a:gd name="T54" fmla="*/ 80 w 203"/>
                    <a:gd name="T55" fmla="*/ 24 h 53"/>
                    <a:gd name="T56" fmla="*/ 68 w 203"/>
                    <a:gd name="T57" fmla="*/ 26 h 53"/>
                    <a:gd name="T58" fmla="*/ 54 w 203"/>
                    <a:gd name="T59" fmla="*/ 32 h 53"/>
                    <a:gd name="T60" fmla="*/ 40 w 203"/>
                    <a:gd name="T61" fmla="*/ 34 h 53"/>
                    <a:gd name="T62" fmla="*/ 26 w 203"/>
                    <a:gd name="T63" fmla="*/ 40 h 53"/>
                    <a:gd name="T64" fmla="*/ 14 w 203"/>
                    <a:gd name="T65" fmla="*/ 44 h 53"/>
                    <a:gd name="T66" fmla="*/ 0 w 203"/>
                    <a:gd name="T67" fmla="*/ 52 h 53"/>
                    <a:gd name="T68" fmla="*/ 0 w 203"/>
                    <a:gd name="T69" fmla="*/ 24 h 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3" h="53">
                      <a:moveTo>
                        <a:pt x="0" y="24"/>
                      </a:moveTo>
                      <a:lnTo>
                        <a:pt x="6" y="22"/>
                      </a:lnTo>
                      <a:lnTo>
                        <a:pt x="14" y="18"/>
                      </a:lnTo>
                      <a:lnTo>
                        <a:pt x="24" y="14"/>
                      </a:lnTo>
                      <a:lnTo>
                        <a:pt x="38" y="10"/>
                      </a:lnTo>
                      <a:lnTo>
                        <a:pt x="50" y="6"/>
                      </a:lnTo>
                      <a:lnTo>
                        <a:pt x="68" y="2"/>
                      </a:lnTo>
                      <a:lnTo>
                        <a:pt x="84" y="0"/>
                      </a:lnTo>
                      <a:lnTo>
                        <a:pt x="98" y="0"/>
                      </a:lnTo>
                      <a:lnTo>
                        <a:pt x="116" y="0"/>
                      </a:lnTo>
                      <a:lnTo>
                        <a:pt x="130" y="2"/>
                      </a:lnTo>
                      <a:lnTo>
                        <a:pt x="144" y="4"/>
                      </a:lnTo>
                      <a:lnTo>
                        <a:pt x="156" y="8"/>
                      </a:lnTo>
                      <a:lnTo>
                        <a:pt x="170" y="12"/>
                      </a:lnTo>
                      <a:lnTo>
                        <a:pt x="186" y="18"/>
                      </a:lnTo>
                      <a:lnTo>
                        <a:pt x="196" y="22"/>
                      </a:lnTo>
                      <a:lnTo>
                        <a:pt x="202" y="26"/>
                      </a:lnTo>
                      <a:lnTo>
                        <a:pt x="202" y="50"/>
                      </a:lnTo>
                      <a:lnTo>
                        <a:pt x="198" y="46"/>
                      </a:lnTo>
                      <a:lnTo>
                        <a:pt x="188" y="44"/>
                      </a:lnTo>
                      <a:lnTo>
                        <a:pt x="176" y="40"/>
                      </a:lnTo>
                      <a:lnTo>
                        <a:pt x="164" y="36"/>
                      </a:lnTo>
                      <a:lnTo>
                        <a:pt x="148" y="32"/>
                      </a:lnTo>
                      <a:lnTo>
                        <a:pt x="132" y="28"/>
                      </a:lnTo>
                      <a:lnTo>
                        <a:pt x="118" y="24"/>
                      </a:lnTo>
                      <a:lnTo>
                        <a:pt x="104" y="24"/>
                      </a:lnTo>
                      <a:lnTo>
                        <a:pt x="94" y="24"/>
                      </a:lnTo>
                      <a:lnTo>
                        <a:pt x="80" y="24"/>
                      </a:lnTo>
                      <a:lnTo>
                        <a:pt x="68" y="26"/>
                      </a:lnTo>
                      <a:lnTo>
                        <a:pt x="54" y="32"/>
                      </a:lnTo>
                      <a:lnTo>
                        <a:pt x="40" y="34"/>
                      </a:lnTo>
                      <a:lnTo>
                        <a:pt x="26" y="40"/>
                      </a:lnTo>
                      <a:lnTo>
                        <a:pt x="14" y="44"/>
                      </a:lnTo>
                      <a:lnTo>
                        <a:pt x="0" y="52"/>
                      </a:lnTo>
                      <a:lnTo>
                        <a:pt x="0" y="2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grpSp>
        </p:grpSp>
        <p:sp>
          <p:nvSpPr>
            <p:cNvPr id="15" name="Freeform 41">
              <a:extLst>
                <a:ext uri="{FF2B5EF4-FFF2-40B4-BE49-F238E27FC236}">
                  <a16:creationId xmlns:a16="http://schemas.microsoft.com/office/drawing/2014/main" id="{83D0C2BC-B092-06B1-A6A3-E2736AAFB4FB}"/>
                </a:ext>
              </a:extLst>
            </p:cNvPr>
            <p:cNvSpPr>
              <a:spLocks/>
            </p:cNvSpPr>
            <p:nvPr/>
          </p:nvSpPr>
          <p:spPr bwMode="auto">
            <a:xfrm>
              <a:off x="4061" y="3063"/>
              <a:ext cx="319" cy="537"/>
            </a:xfrm>
            <a:custGeom>
              <a:avLst/>
              <a:gdLst>
                <a:gd name="T0" fmla="*/ 318 w 319"/>
                <a:gd name="T1" fmla="*/ 0 h 537"/>
                <a:gd name="T2" fmla="*/ 254 w 319"/>
                <a:gd name="T3" fmla="*/ 0 h 537"/>
                <a:gd name="T4" fmla="*/ 254 w 319"/>
                <a:gd name="T5" fmla="*/ 462 h 537"/>
                <a:gd name="T6" fmla="*/ 0 w 319"/>
                <a:gd name="T7" fmla="*/ 462 h 537"/>
                <a:gd name="T8" fmla="*/ 0 w 319"/>
                <a:gd name="T9" fmla="*/ 536 h 537"/>
                <a:gd name="T10" fmla="*/ 318 w 319"/>
                <a:gd name="T11" fmla="*/ 536 h 537"/>
                <a:gd name="T12" fmla="*/ 318 w 319"/>
                <a:gd name="T13" fmla="*/ 0 h 5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537">
                  <a:moveTo>
                    <a:pt x="318" y="0"/>
                  </a:moveTo>
                  <a:lnTo>
                    <a:pt x="254" y="0"/>
                  </a:lnTo>
                  <a:lnTo>
                    <a:pt x="254" y="462"/>
                  </a:lnTo>
                  <a:lnTo>
                    <a:pt x="0" y="462"/>
                  </a:lnTo>
                  <a:lnTo>
                    <a:pt x="0" y="536"/>
                  </a:lnTo>
                  <a:lnTo>
                    <a:pt x="318" y="536"/>
                  </a:lnTo>
                  <a:lnTo>
                    <a:pt x="318"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grpSp>
          <p:nvGrpSpPr>
            <p:cNvPr id="16" name="Group 42">
              <a:extLst>
                <a:ext uri="{FF2B5EF4-FFF2-40B4-BE49-F238E27FC236}">
                  <a16:creationId xmlns:a16="http://schemas.microsoft.com/office/drawing/2014/main" id="{9E8FB6DB-6F27-73FD-5A2F-36D49DED3779}"/>
                </a:ext>
              </a:extLst>
            </p:cNvPr>
            <p:cNvGrpSpPr>
              <a:grpSpLocks/>
            </p:cNvGrpSpPr>
            <p:nvPr/>
          </p:nvGrpSpPr>
          <p:grpSpPr bwMode="auto">
            <a:xfrm>
              <a:off x="5189" y="3059"/>
              <a:ext cx="319" cy="541"/>
              <a:chOff x="5189" y="3059"/>
              <a:chExt cx="319" cy="541"/>
            </a:xfrm>
          </p:grpSpPr>
          <p:sp>
            <p:nvSpPr>
              <p:cNvPr id="17" name="Freeform 43">
                <a:extLst>
                  <a:ext uri="{FF2B5EF4-FFF2-40B4-BE49-F238E27FC236}">
                    <a16:creationId xmlns:a16="http://schemas.microsoft.com/office/drawing/2014/main" id="{98EC5092-0592-4B42-E364-497096A56C7A}"/>
                  </a:ext>
                </a:extLst>
              </p:cNvPr>
              <p:cNvSpPr>
                <a:spLocks/>
              </p:cNvSpPr>
              <p:nvPr/>
            </p:nvSpPr>
            <p:spPr bwMode="auto">
              <a:xfrm>
                <a:off x="5253" y="3059"/>
                <a:ext cx="255" cy="541"/>
              </a:xfrm>
              <a:custGeom>
                <a:avLst/>
                <a:gdLst>
                  <a:gd name="T0" fmla="*/ 0 w 255"/>
                  <a:gd name="T1" fmla="*/ 0 h 541"/>
                  <a:gd name="T2" fmla="*/ 84 w 255"/>
                  <a:gd name="T3" fmla="*/ 164 h 541"/>
                  <a:gd name="T4" fmla="*/ 84 w 255"/>
                  <a:gd name="T5" fmla="*/ 476 h 541"/>
                  <a:gd name="T6" fmla="*/ 254 w 255"/>
                  <a:gd name="T7" fmla="*/ 476 h 541"/>
                  <a:gd name="T8" fmla="*/ 254 w 255"/>
                  <a:gd name="T9" fmla="*/ 540 h 541"/>
                  <a:gd name="T10" fmla="*/ 0 w 255"/>
                  <a:gd name="T11" fmla="*/ 540 h 541"/>
                  <a:gd name="T12" fmla="*/ 0 w 255"/>
                  <a:gd name="T13" fmla="*/ 0 h 5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5" h="541">
                    <a:moveTo>
                      <a:pt x="0" y="0"/>
                    </a:moveTo>
                    <a:lnTo>
                      <a:pt x="84" y="164"/>
                    </a:lnTo>
                    <a:lnTo>
                      <a:pt x="84" y="476"/>
                    </a:lnTo>
                    <a:lnTo>
                      <a:pt x="254" y="476"/>
                    </a:lnTo>
                    <a:lnTo>
                      <a:pt x="254" y="540"/>
                    </a:lnTo>
                    <a:lnTo>
                      <a:pt x="0" y="540"/>
                    </a:lnTo>
                    <a:lnTo>
                      <a:pt x="0" y="0"/>
                    </a:lnTo>
                  </a:path>
                </a:pathLst>
              </a:custGeom>
              <a:solidFill>
                <a:srgbClr val="8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8" name="Freeform 44">
                <a:extLst>
                  <a:ext uri="{FF2B5EF4-FFF2-40B4-BE49-F238E27FC236}">
                    <a16:creationId xmlns:a16="http://schemas.microsoft.com/office/drawing/2014/main" id="{6DF659B2-0B94-0BFC-9737-20F4B718E346}"/>
                  </a:ext>
                </a:extLst>
              </p:cNvPr>
              <p:cNvSpPr>
                <a:spLocks/>
              </p:cNvSpPr>
              <p:nvPr/>
            </p:nvSpPr>
            <p:spPr bwMode="auto">
              <a:xfrm>
                <a:off x="5189" y="3059"/>
                <a:ext cx="319" cy="539"/>
              </a:xfrm>
              <a:custGeom>
                <a:avLst/>
                <a:gdLst>
                  <a:gd name="T0" fmla="*/ 0 w 319"/>
                  <a:gd name="T1" fmla="*/ 0 h 539"/>
                  <a:gd name="T2" fmla="*/ 64 w 319"/>
                  <a:gd name="T3" fmla="*/ 0 h 539"/>
                  <a:gd name="T4" fmla="*/ 64 w 319"/>
                  <a:gd name="T5" fmla="*/ 464 h 539"/>
                  <a:gd name="T6" fmla="*/ 318 w 319"/>
                  <a:gd name="T7" fmla="*/ 464 h 539"/>
                  <a:gd name="T8" fmla="*/ 318 w 319"/>
                  <a:gd name="T9" fmla="*/ 538 h 539"/>
                  <a:gd name="T10" fmla="*/ 0 w 319"/>
                  <a:gd name="T11" fmla="*/ 538 h 539"/>
                  <a:gd name="T12" fmla="*/ 0 w 319"/>
                  <a:gd name="T13" fmla="*/ 0 h 5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539">
                    <a:moveTo>
                      <a:pt x="0" y="0"/>
                    </a:moveTo>
                    <a:lnTo>
                      <a:pt x="64" y="0"/>
                    </a:lnTo>
                    <a:lnTo>
                      <a:pt x="64" y="464"/>
                    </a:lnTo>
                    <a:lnTo>
                      <a:pt x="318" y="464"/>
                    </a:lnTo>
                    <a:lnTo>
                      <a:pt x="318" y="538"/>
                    </a:lnTo>
                    <a:lnTo>
                      <a:pt x="0" y="538"/>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grpSp>
      </p:grpSp>
      <p:sp>
        <p:nvSpPr>
          <p:cNvPr id="47" name="Line 45">
            <a:extLst>
              <a:ext uri="{FF2B5EF4-FFF2-40B4-BE49-F238E27FC236}">
                <a16:creationId xmlns:a16="http://schemas.microsoft.com/office/drawing/2014/main" id="{44271695-2EE9-D79F-5E4C-3E706A534BE4}"/>
              </a:ext>
            </a:extLst>
          </p:cNvPr>
          <p:cNvSpPr>
            <a:spLocks noChangeShapeType="1"/>
          </p:cNvSpPr>
          <p:nvPr/>
        </p:nvSpPr>
        <p:spPr bwMode="auto">
          <a:xfrm>
            <a:off x="3979500" y="2476979"/>
            <a:ext cx="914400" cy="0"/>
          </a:xfrm>
          <a:prstGeom prst="line">
            <a:avLst/>
          </a:prstGeom>
          <a:ln w="1905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wrap="none" anchor="ctr"/>
          <a:lstStyle/>
          <a:p>
            <a:endParaRPr lang="es-ES_tradnl"/>
          </a:p>
        </p:txBody>
      </p:sp>
    </p:spTree>
    <p:extLst>
      <p:ext uri="{BB962C8B-B14F-4D97-AF65-F5344CB8AC3E}">
        <p14:creationId xmlns:p14="http://schemas.microsoft.com/office/powerpoint/2010/main" val="357624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a:xfrm>
            <a:off x="321900" y="324444"/>
            <a:ext cx="7560000" cy="49514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a:tailEnd/>
              </a14:hiddenLine>
            </a:ext>
          </a:extLst>
        </p:spPr>
        <p:txBody>
          <a:bodyPr/>
          <a:lstStyle/>
          <a:p>
            <a:pPr defTabSz="674359">
              <a:defRPr/>
            </a:pPr>
            <a:r>
              <a:rPr lang="es-ES_tradnl" sz="2400">
                <a:latin typeface="+mj-lt"/>
              </a:rPr>
              <a:t>Geomensura catastral</a:t>
            </a:r>
          </a:p>
        </p:txBody>
      </p:sp>
      <p:sp>
        <p:nvSpPr>
          <p:cNvPr id="52" name="Textplatzhalter 2">
            <a:extLst>
              <a:ext uri="{FF2B5EF4-FFF2-40B4-BE49-F238E27FC236}">
                <a16:creationId xmlns:a16="http://schemas.microsoft.com/office/drawing/2014/main" id="{C696A1B8-DD29-5812-CE3B-CA65759FD250}"/>
              </a:ext>
            </a:extLst>
          </p:cNvPr>
          <p:cNvSpPr txBox="1">
            <a:spLocks/>
          </p:cNvSpPr>
          <p:nvPr/>
        </p:nvSpPr>
        <p:spPr>
          <a:xfrm>
            <a:off x="317500" y="795870"/>
            <a:ext cx="7382432" cy="277812"/>
          </a:xfrm>
          <a:prstGeom prst="rect">
            <a:avLst/>
          </a:prstGeom>
        </p:spPr>
        <p:txBody>
          <a:bodyPr/>
          <a:lstStyle>
            <a:lvl1pPr marL="268288" indent="-268288" algn="l" defTabSz="674370" rtl="0" eaLnBrk="1" latinLnBrk="0" hangingPunct="1">
              <a:lnSpc>
                <a:spcPct val="100000"/>
              </a:lnSpc>
              <a:spcBef>
                <a:spcPts val="738"/>
              </a:spcBef>
              <a:buClr>
                <a:schemeClr val="bg2"/>
              </a:buClr>
              <a:buSzPct val="80000"/>
              <a:buFont typeface="Wingdings" panose="05000000000000000000" pitchFamily="2" charset="2"/>
              <a:buChar char=""/>
              <a:defRPr sz="1700" kern="1200">
                <a:solidFill>
                  <a:schemeClr val="tx1"/>
                </a:solidFill>
                <a:latin typeface="+mn-lt"/>
                <a:ea typeface="+mn-ea"/>
                <a:cs typeface="Arial" panose="020B0604020202020204" pitchFamily="34" charset="0"/>
              </a:defRPr>
            </a:lvl1pPr>
            <a:lvl2pPr marL="446088" indent="-176213" algn="l" defTabSz="674370" rtl="0" eaLnBrk="1" latinLnBrk="0" hangingPunct="1">
              <a:lnSpc>
                <a:spcPct val="100000"/>
              </a:lnSpc>
              <a:spcBef>
                <a:spcPts val="369"/>
              </a:spcBef>
              <a:buClr>
                <a:schemeClr val="bg2"/>
              </a:buClr>
              <a:buSzPct val="120000"/>
              <a:buFont typeface="Arial" panose="020B0604020202020204" pitchFamily="34" charset="0"/>
              <a:buChar char="•"/>
              <a:defRPr sz="1400" kern="1200" baseline="0">
                <a:solidFill>
                  <a:schemeClr val="tx1"/>
                </a:solidFill>
                <a:latin typeface="+mn-lt"/>
                <a:ea typeface="+mn-ea"/>
                <a:cs typeface="Arial" panose="020B0604020202020204" pitchFamily="34" charset="0"/>
              </a:defRPr>
            </a:lvl2pPr>
            <a:lvl3pPr marL="627063" indent="-177800" algn="l" defTabSz="674370" rtl="0" eaLnBrk="1" latinLnBrk="0" hangingPunct="1">
              <a:lnSpc>
                <a:spcPct val="100000"/>
              </a:lnSpc>
              <a:spcBef>
                <a:spcPts val="369"/>
              </a:spcBef>
              <a:buClr>
                <a:srgbClr val="96C11B"/>
              </a:buClr>
              <a:buSzPct val="120000"/>
              <a:buFont typeface="Arial" panose="020B0604020202020204" pitchFamily="34" charset="0"/>
              <a:buChar char="•"/>
              <a:defRPr sz="1400" kern="1200">
                <a:solidFill>
                  <a:schemeClr val="tx1"/>
                </a:solidFill>
                <a:latin typeface="+mn-lt"/>
                <a:ea typeface="+mn-ea"/>
                <a:cs typeface="Arial" panose="020B0604020202020204" pitchFamily="34" charset="0"/>
              </a:defRPr>
            </a:lvl3pPr>
            <a:lvl4pPr marL="808038" indent="-180975" algn="l" defTabSz="674370" rtl="0" eaLnBrk="1" latinLnBrk="0" hangingPunct="1">
              <a:lnSpc>
                <a:spcPct val="100000"/>
              </a:lnSpc>
              <a:spcBef>
                <a:spcPts val="369"/>
              </a:spcBef>
              <a:buClr>
                <a:srgbClr val="96C11B"/>
              </a:buClr>
              <a:buSzPct val="120000"/>
              <a:buFont typeface="Arial" panose="020B0604020202020204" pitchFamily="34" charset="0"/>
              <a:buChar char="•"/>
              <a:defRPr sz="1400" kern="1200">
                <a:solidFill>
                  <a:schemeClr val="tx1"/>
                </a:solidFill>
                <a:latin typeface="+mn-lt"/>
                <a:ea typeface="+mn-ea"/>
                <a:cs typeface="Arial" panose="020B0604020202020204" pitchFamily="34" charset="0"/>
              </a:defRPr>
            </a:lvl4pPr>
            <a:lvl5pPr marL="985838" indent="-177800" algn="l" defTabSz="674370" rtl="0" eaLnBrk="1" latinLnBrk="0" hangingPunct="1">
              <a:lnSpc>
                <a:spcPct val="100000"/>
              </a:lnSpc>
              <a:spcBef>
                <a:spcPts val="369"/>
              </a:spcBef>
              <a:buClr>
                <a:srgbClr val="96C11B"/>
              </a:buClr>
              <a:buSzPct val="120000"/>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1854518"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6pPr>
            <a:lvl7pPr marL="2191703"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7pPr>
            <a:lvl8pPr marL="2528888"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8pPr>
            <a:lvl9pPr marL="2866073" indent="-168593" algn="l" defTabSz="674370" rtl="0" eaLnBrk="1" latinLnBrk="0" hangingPunct="1">
              <a:lnSpc>
                <a:spcPct val="90000"/>
              </a:lnSpc>
              <a:spcBef>
                <a:spcPts val="369"/>
              </a:spcBef>
              <a:buFont typeface="Arial" panose="020B0604020202020204" pitchFamily="34" charset="0"/>
              <a:buChar char="•"/>
              <a:defRPr sz="1328" kern="1200">
                <a:solidFill>
                  <a:schemeClr val="tx1"/>
                </a:solidFill>
                <a:latin typeface="+mn-lt"/>
                <a:ea typeface="+mn-ea"/>
                <a:cs typeface="+mn-cs"/>
              </a:defRPr>
            </a:lvl9pPr>
          </a:lstStyle>
          <a:p>
            <a:pPr marL="0" indent="0">
              <a:buNone/>
            </a:pPr>
            <a:r>
              <a:rPr lang="es-ES_tradnl" sz="1800"/>
              <a:t>Predios - un objeto, responsabilidad dividida</a:t>
            </a:r>
            <a:endParaRPr lang="es-ES_tradnl"/>
          </a:p>
        </p:txBody>
      </p:sp>
      <p:sp>
        <p:nvSpPr>
          <p:cNvPr id="61" name="Textplatzhalter 10">
            <a:extLst>
              <a:ext uri="{FF2B5EF4-FFF2-40B4-BE49-F238E27FC236}">
                <a16:creationId xmlns:a16="http://schemas.microsoft.com/office/drawing/2014/main" id="{0752BFDF-9035-51CA-940E-394096383A90}"/>
              </a:ext>
            </a:extLst>
          </p:cNvPr>
          <p:cNvSpPr>
            <a:spLocks noGrp="1"/>
          </p:cNvSpPr>
          <p:nvPr>
            <p:ph type="body" idx="1"/>
          </p:nvPr>
        </p:nvSpPr>
        <p:spPr>
          <a:xfrm>
            <a:off x="359999" y="1239858"/>
            <a:ext cx="4569809" cy="607635"/>
          </a:xfrm>
        </p:spPr>
        <p:txBody>
          <a:bodyPr/>
          <a:lstStyle/>
          <a:p>
            <a:r>
              <a:rPr lang="es-ES_tradnl"/>
              <a:t>Datos catastrales - Geomensor autorizado</a:t>
            </a:r>
          </a:p>
        </p:txBody>
      </p:sp>
      <p:sp>
        <p:nvSpPr>
          <p:cNvPr id="62" name="Inhaltsplatzhalter 5">
            <a:extLst>
              <a:ext uri="{FF2B5EF4-FFF2-40B4-BE49-F238E27FC236}">
                <a16:creationId xmlns:a16="http://schemas.microsoft.com/office/drawing/2014/main" id="{961B4300-8332-E987-10AE-6A9D6979989F}"/>
              </a:ext>
            </a:extLst>
          </p:cNvPr>
          <p:cNvSpPr>
            <a:spLocks noGrp="1"/>
          </p:cNvSpPr>
          <p:nvPr>
            <p:ph sz="half" idx="2"/>
          </p:nvPr>
        </p:nvSpPr>
        <p:spPr>
          <a:xfrm>
            <a:off x="360000" y="1847493"/>
            <a:ext cx="4138182" cy="2717384"/>
          </a:xfrm>
        </p:spPr>
        <p:txBody>
          <a:bodyPr/>
          <a:lstStyle/>
          <a:p>
            <a:r>
              <a:rPr lang="es-ES_tradnl"/>
              <a:t>Representación espacial de predios y (algunos) derechos</a:t>
            </a:r>
          </a:p>
          <a:p>
            <a:r>
              <a:rPr lang="es-ES_tradnl"/>
              <a:t>Descripción de la propiedad (parcela con uso del suelo)</a:t>
            </a:r>
          </a:p>
          <a:p>
            <a:r>
              <a:rPr lang="es-ES_tradnl"/>
              <a:t>Límites (definición in situ de las parcelas)</a:t>
            </a:r>
          </a:p>
        </p:txBody>
      </p:sp>
      <p:sp>
        <p:nvSpPr>
          <p:cNvPr id="63" name="Textplatzhalter 11">
            <a:extLst>
              <a:ext uri="{FF2B5EF4-FFF2-40B4-BE49-F238E27FC236}">
                <a16:creationId xmlns:a16="http://schemas.microsoft.com/office/drawing/2014/main" id="{495EF55A-4DE9-51F4-38E6-0FF3E88902A4}"/>
              </a:ext>
            </a:extLst>
          </p:cNvPr>
          <p:cNvSpPr>
            <a:spLocks noGrp="1"/>
          </p:cNvSpPr>
          <p:nvPr>
            <p:ph type="body" sz="quarter" idx="3"/>
          </p:nvPr>
        </p:nvSpPr>
        <p:spPr>
          <a:xfrm>
            <a:off x="4695825" y="1239858"/>
            <a:ext cx="4138500" cy="607635"/>
          </a:xfrm>
        </p:spPr>
        <p:txBody>
          <a:bodyPr/>
          <a:lstStyle/>
          <a:p>
            <a:r>
              <a:rPr lang="es-ES_tradnl"/>
              <a:t>Registro de la propiedad – Notario autorizado</a:t>
            </a:r>
          </a:p>
        </p:txBody>
      </p:sp>
      <p:sp>
        <p:nvSpPr>
          <p:cNvPr id="470016" name="Inhaltsplatzhalter 12">
            <a:extLst>
              <a:ext uri="{FF2B5EF4-FFF2-40B4-BE49-F238E27FC236}">
                <a16:creationId xmlns:a16="http://schemas.microsoft.com/office/drawing/2014/main" id="{6B66DFB1-A79B-8BC3-0311-12B481F9E40F}"/>
              </a:ext>
            </a:extLst>
          </p:cNvPr>
          <p:cNvSpPr>
            <a:spLocks noGrp="1"/>
          </p:cNvSpPr>
          <p:nvPr>
            <p:ph sz="quarter" idx="4"/>
          </p:nvPr>
        </p:nvSpPr>
        <p:spPr>
          <a:xfrm>
            <a:off x="4695825" y="1847493"/>
            <a:ext cx="4140000" cy="2717384"/>
          </a:xfrm>
        </p:spPr>
        <p:txBody>
          <a:bodyPr/>
          <a:lstStyle/>
          <a:p>
            <a:r>
              <a:rPr lang="es-ES_tradnl"/>
              <a:t>Predios como objetos numéricos,</a:t>
            </a:r>
          </a:p>
          <a:p>
            <a:r>
              <a:rPr lang="es-ES_tradnl"/>
              <a:t>Propietario</a:t>
            </a:r>
          </a:p>
          <a:p>
            <a:r>
              <a:rPr lang="es-ES_tradnl"/>
              <a:t>Derechos</a:t>
            </a:r>
          </a:p>
          <a:p>
            <a:r>
              <a:rPr lang="es-ES_tradnl"/>
              <a:t>Restricciones</a:t>
            </a:r>
          </a:p>
        </p:txBody>
      </p:sp>
      <p:cxnSp>
        <p:nvCxnSpPr>
          <p:cNvPr id="470017" name="Verbinder: gewinkelt 470016">
            <a:extLst>
              <a:ext uri="{FF2B5EF4-FFF2-40B4-BE49-F238E27FC236}">
                <a16:creationId xmlns:a16="http://schemas.microsoft.com/office/drawing/2014/main" id="{B410EB62-1540-6758-D7C8-9C19C42186D7}"/>
              </a:ext>
            </a:extLst>
          </p:cNvPr>
          <p:cNvCxnSpPr>
            <a:cxnSpLocks/>
          </p:cNvCxnSpPr>
          <p:nvPr/>
        </p:nvCxnSpPr>
        <p:spPr>
          <a:xfrm rot="16200000" flipH="1">
            <a:off x="4597011" y="1989088"/>
            <a:ext cx="12477" cy="4260510"/>
          </a:xfrm>
          <a:prstGeom prst="bentConnector3">
            <a:avLst>
              <a:gd name="adj1" fmla="val 2872339"/>
            </a:avLst>
          </a:prstGeom>
          <a:ln>
            <a:headEnd type="triangle" w="lg" len="lg"/>
            <a:tailEnd type="triangle" w="lg" len="lg"/>
          </a:ln>
        </p:spPr>
        <p:style>
          <a:lnRef idx="2">
            <a:schemeClr val="accent3"/>
          </a:lnRef>
          <a:fillRef idx="1">
            <a:schemeClr val="lt1"/>
          </a:fillRef>
          <a:effectRef idx="0">
            <a:schemeClr val="accent3"/>
          </a:effectRef>
          <a:fontRef idx="minor">
            <a:schemeClr val="dk1"/>
          </a:fontRef>
        </p:style>
      </p:cxnSp>
      <p:sp>
        <p:nvSpPr>
          <p:cNvPr id="470019" name="Textfeld 470018">
            <a:extLst>
              <a:ext uri="{FF2B5EF4-FFF2-40B4-BE49-F238E27FC236}">
                <a16:creationId xmlns:a16="http://schemas.microsoft.com/office/drawing/2014/main" id="{904E59AE-2155-843F-1E81-A720F9E74547}"/>
              </a:ext>
            </a:extLst>
          </p:cNvPr>
          <p:cNvSpPr txBox="1"/>
          <p:nvPr/>
        </p:nvSpPr>
        <p:spPr>
          <a:xfrm>
            <a:off x="2991961" y="4564877"/>
            <a:ext cx="2924345" cy="39307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S_tradnl" sz="1965" b="1">
                <a:solidFill>
                  <a:schemeClr val="accent3">
                    <a:lumMod val="75000"/>
                  </a:schemeClr>
                </a:solidFill>
              </a:rPr>
              <a:t>Interfaz digital</a:t>
            </a:r>
          </a:p>
        </p:txBody>
      </p:sp>
    </p:spTree>
    <p:extLst>
      <p:ext uri="{BB962C8B-B14F-4D97-AF65-F5344CB8AC3E}">
        <p14:creationId xmlns:p14="http://schemas.microsoft.com/office/powerpoint/2010/main" val="262486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89663D49-C2F7-B45E-2C0D-018D2139CAFB}"/>
              </a:ext>
            </a:extLst>
          </p:cNvPr>
          <p:cNvSpPr>
            <a:spLocks noGrp="1"/>
          </p:cNvSpPr>
          <p:nvPr>
            <p:ph type="body" sz="quarter" idx="14"/>
          </p:nvPr>
        </p:nvSpPr>
        <p:spPr/>
        <p:txBody>
          <a:bodyPr/>
          <a:lstStyle/>
          <a:p>
            <a:r>
              <a:rPr lang="es-ES_tradnl"/>
              <a:t>Geomensor autorizado + equipo</a:t>
            </a:r>
          </a:p>
        </p:txBody>
      </p:sp>
      <p:sp>
        <p:nvSpPr>
          <p:cNvPr id="7" name="Titel 6">
            <a:extLst>
              <a:ext uri="{FF2B5EF4-FFF2-40B4-BE49-F238E27FC236}">
                <a16:creationId xmlns:a16="http://schemas.microsoft.com/office/drawing/2014/main" id="{7080656F-DB4B-3BA7-9360-DC5CEDCA7E33}"/>
              </a:ext>
            </a:extLst>
          </p:cNvPr>
          <p:cNvSpPr>
            <a:spLocks noGrp="1"/>
          </p:cNvSpPr>
          <p:nvPr>
            <p:ph type="title"/>
          </p:nvPr>
        </p:nvSpPr>
        <p:spPr/>
        <p:txBody>
          <a:bodyPr/>
          <a:lstStyle/>
          <a:p>
            <a:r>
              <a:rPr lang="es-ES_tradnl"/>
              <a:t>Geomensura catastral</a:t>
            </a:r>
          </a:p>
        </p:txBody>
      </p:sp>
      <p:pic>
        <p:nvPicPr>
          <p:cNvPr id="10" name="Bildplatzhalter 14">
            <a:extLst>
              <a:ext uri="{FF2B5EF4-FFF2-40B4-BE49-F238E27FC236}">
                <a16:creationId xmlns:a16="http://schemas.microsoft.com/office/drawing/2014/main" id="{5414510D-B1B7-C41F-C09C-4C8B24814E76}"/>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1206710"/>
            <a:ext cx="9144000" cy="3924263"/>
          </a:xfrm>
          <a:prstGeom prst="rect">
            <a:avLst/>
          </a:prstGeom>
        </p:spPr>
      </p:pic>
      <p:sp>
        <p:nvSpPr>
          <p:cNvPr id="11" name="Rechteck 10">
            <a:extLst>
              <a:ext uri="{FF2B5EF4-FFF2-40B4-BE49-F238E27FC236}">
                <a16:creationId xmlns:a16="http://schemas.microsoft.com/office/drawing/2014/main" id="{5CE44EF9-000A-2D01-F3ED-6FD25EF4DBE1}"/>
              </a:ext>
            </a:extLst>
          </p:cNvPr>
          <p:cNvSpPr/>
          <p:nvPr/>
        </p:nvSpPr>
        <p:spPr>
          <a:xfrm>
            <a:off x="237820" y="4445553"/>
            <a:ext cx="1037463" cy="553998"/>
          </a:xfrm>
          <a:prstGeom prst="rect">
            <a:avLst/>
          </a:prstGeom>
          <a:ln w="19050">
            <a:solidFill>
              <a:schemeClr val="bg1">
                <a:lumMod val="95000"/>
              </a:schemeClr>
            </a:solidFill>
          </a:ln>
        </p:spPr>
        <p:txBody>
          <a:bodyPr wrap="none">
            <a:spAutoFit/>
          </a:bodyPr>
          <a:lstStyle/>
          <a:p>
            <a:r>
              <a:rPr lang="es-ES_tradnl" sz="3000">
                <a:solidFill>
                  <a:schemeClr val="bg1"/>
                </a:solidFill>
              </a:rPr>
              <a:t>2017</a:t>
            </a:r>
          </a:p>
        </p:txBody>
      </p:sp>
    </p:spTree>
    <p:extLst>
      <p:ext uri="{BB962C8B-B14F-4D97-AF65-F5344CB8AC3E}">
        <p14:creationId xmlns:p14="http://schemas.microsoft.com/office/powerpoint/2010/main" val="1224506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41E514E-DF1F-6135-D118-35481215BC74}"/>
              </a:ext>
            </a:extLst>
          </p:cNvPr>
          <p:cNvSpPr>
            <a:spLocks noGrp="1"/>
          </p:cNvSpPr>
          <p:nvPr>
            <p:ph type="body" sz="quarter" idx="14"/>
          </p:nvPr>
        </p:nvSpPr>
        <p:spPr/>
        <p:txBody>
          <a:bodyPr/>
          <a:lstStyle/>
          <a:p>
            <a:endParaRPr lang="de-CH"/>
          </a:p>
        </p:txBody>
      </p:sp>
      <p:sp>
        <p:nvSpPr>
          <p:cNvPr id="3" name="Titel 2">
            <a:extLst>
              <a:ext uri="{FF2B5EF4-FFF2-40B4-BE49-F238E27FC236}">
                <a16:creationId xmlns:a16="http://schemas.microsoft.com/office/drawing/2014/main" id="{2D3CB330-07C6-0DAB-AE83-45B963C5F022}"/>
              </a:ext>
            </a:extLst>
          </p:cNvPr>
          <p:cNvSpPr>
            <a:spLocks noGrp="1"/>
          </p:cNvSpPr>
          <p:nvPr>
            <p:ph type="title"/>
          </p:nvPr>
        </p:nvSpPr>
        <p:spPr/>
        <p:txBody>
          <a:bodyPr/>
          <a:lstStyle/>
          <a:p>
            <a:r>
              <a:rPr lang="de-CH" dirty="0"/>
              <a:t>Agenda</a:t>
            </a:r>
          </a:p>
        </p:txBody>
      </p:sp>
      <p:sp>
        <p:nvSpPr>
          <p:cNvPr id="4" name="Inhaltsplatzhalter 3">
            <a:extLst>
              <a:ext uri="{FF2B5EF4-FFF2-40B4-BE49-F238E27FC236}">
                <a16:creationId xmlns:a16="http://schemas.microsoft.com/office/drawing/2014/main" id="{56D3FC77-C0C8-F62E-9CD5-A4E82D591615}"/>
              </a:ext>
            </a:extLst>
          </p:cNvPr>
          <p:cNvSpPr>
            <a:spLocks noGrp="1"/>
          </p:cNvSpPr>
          <p:nvPr>
            <p:ph sz="quarter" idx="16"/>
          </p:nvPr>
        </p:nvSpPr>
        <p:spPr/>
        <p:txBody>
          <a:bodyPr/>
          <a:lstStyle/>
          <a:p>
            <a:r>
              <a:rPr lang="es-ES_tradnl" dirty="0"/>
              <a:t>Introducción</a:t>
            </a:r>
          </a:p>
          <a:p>
            <a:r>
              <a:rPr lang="es-ES_tradnl" dirty="0"/>
              <a:t>Levantamiento catastral</a:t>
            </a:r>
          </a:p>
          <a:p>
            <a:r>
              <a:rPr lang="es-ES_tradnl" dirty="0"/>
              <a:t>Catastro ÖREB</a:t>
            </a:r>
          </a:p>
          <a:p>
            <a:r>
              <a:rPr lang="es-ES_tradnl" dirty="0"/>
              <a:t>Catastro de </a:t>
            </a:r>
            <a:r>
              <a:rPr lang="es-ES_tradnl" dirty="0" err="1"/>
              <a:t>rédes</a:t>
            </a:r>
            <a:endParaRPr lang="es-ES_tradnl" dirty="0"/>
          </a:p>
        </p:txBody>
      </p:sp>
    </p:spTree>
    <p:extLst>
      <p:ext uri="{BB962C8B-B14F-4D97-AF65-F5344CB8AC3E}">
        <p14:creationId xmlns:p14="http://schemas.microsoft.com/office/powerpoint/2010/main" val="3171326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body" sz="quarter" idx="14"/>
          </p:nvPr>
        </p:nvSpPr>
        <p:spPr/>
        <p:txBody>
          <a:bodyPr/>
          <a:lstStyle/>
          <a:p>
            <a:r>
              <a:rPr lang="es-ES_tradnl" dirty="0"/>
              <a:t>Tareas del </a:t>
            </a:r>
            <a:r>
              <a:rPr lang="es-ES_tradnl" dirty="0" err="1"/>
              <a:t>geomensor</a:t>
            </a:r>
            <a:r>
              <a:rPr lang="es-ES_tradnl" dirty="0"/>
              <a:t> autorizado y su equipo (1)</a:t>
            </a:r>
          </a:p>
        </p:txBody>
      </p:sp>
      <p:sp>
        <p:nvSpPr>
          <p:cNvPr id="2" name="Titel 1"/>
          <p:cNvSpPr>
            <a:spLocks noGrp="1"/>
          </p:cNvSpPr>
          <p:nvPr>
            <p:ph type="title"/>
          </p:nvPr>
        </p:nvSpPr>
        <p:spPr/>
        <p:txBody>
          <a:bodyPr/>
          <a:lstStyle/>
          <a:p>
            <a:r>
              <a:rPr lang="es-ES_tradnl"/>
              <a:t>Geomensura catastral</a:t>
            </a:r>
          </a:p>
        </p:txBody>
      </p:sp>
      <p:sp>
        <p:nvSpPr>
          <p:cNvPr id="3" name="Inhaltsplatzhalter 2"/>
          <p:cNvSpPr>
            <a:spLocks noGrp="1"/>
          </p:cNvSpPr>
          <p:nvPr>
            <p:ph sz="quarter" idx="16"/>
          </p:nvPr>
        </p:nvSpPr>
        <p:spPr>
          <a:xfrm>
            <a:off x="317500" y="1346200"/>
            <a:ext cx="4873625" cy="3209925"/>
          </a:xfrm>
        </p:spPr>
        <p:txBody>
          <a:bodyPr>
            <a:normAutofit/>
          </a:bodyPr>
          <a:lstStyle/>
          <a:p>
            <a:r>
              <a:rPr lang="es-ES_tradnl"/>
              <a:t>Administrador del catastro:</a:t>
            </a:r>
          </a:p>
          <a:p>
            <a:pPr lvl="1"/>
            <a:r>
              <a:rPr lang="es-ES_tradnl"/>
              <a:t>Almacenamiento de datos, mantenimiento, centro de datos,</a:t>
            </a:r>
          </a:p>
          <a:p>
            <a:pPr lvl="1"/>
            <a:r>
              <a:rPr lang="es-ES_tradnl"/>
              <a:t>Software y mantenimiento del sistema, seguridad, interfaces.</a:t>
            </a:r>
          </a:p>
          <a:p>
            <a:r>
              <a:rPr lang="es-ES_tradnl"/>
              <a:t>Cambios de forma de las parcelas en nombre del propietario:</a:t>
            </a:r>
          </a:p>
          <a:p>
            <a:pPr lvl="1"/>
            <a:r>
              <a:rPr lang="es-ES_tradnl"/>
              <a:t>Diseño, puntos de referencia, encuestas, actualización de la base de datos,</a:t>
            </a:r>
          </a:p>
          <a:p>
            <a:pPr lvl="1"/>
            <a:r>
              <a:rPr lang="es-ES_tradnl"/>
              <a:t>Conciliación con el Registro de la Propiedad.</a:t>
            </a:r>
          </a:p>
        </p:txBody>
      </p:sp>
      <p:pic>
        <p:nvPicPr>
          <p:cNvPr id="6" name="Grafik 5">
            <a:extLst>
              <a:ext uri="{FF2B5EF4-FFF2-40B4-BE49-F238E27FC236}">
                <a16:creationId xmlns:a16="http://schemas.microsoft.com/office/drawing/2014/main" id="{A0271AA5-E481-1654-31AB-5971AF4B2D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92319" y="1228725"/>
            <a:ext cx="3851681" cy="3829050"/>
          </a:xfrm>
          <a:prstGeom prst="rect">
            <a:avLst/>
          </a:prstGeom>
        </p:spPr>
      </p:pic>
    </p:spTree>
    <p:extLst>
      <p:ext uri="{BB962C8B-B14F-4D97-AF65-F5344CB8AC3E}">
        <p14:creationId xmlns:p14="http://schemas.microsoft.com/office/powerpoint/2010/main" val="2535801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body" sz="quarter" idx="14"/>
          </p:nvPr>
        </p:nvSpPr>
        <p:spPr/>
        <p:txBody>
          <a:bodyPr/>
          <a:lstStyle/>
          <a:p>
            <a:r>
              <a:rPr lang="es-ES_tradnl"/>
              <a:t>Tareas del geomensor autorizado y su equipo (2)</a:t>
            </a:r>
          </a:p>
        </p:txBody>
      </p:sp>
      <p:sp>
        <p:nvSpPr>
          <p:cNvPr id="2" name="Titel 1"/>
          <p:cNvSpPr>
            <a:spLocks noGrp="1"/>
          </p:cNvSpPr>
          <p:nvPr>
            <p:ph type="title"/>
          </p:nvPr>
        </p:nvSpPr>
        <p:spPr/>
        <p:txBody>
          <a:bodyPr/>
          <a:lstStyle/>
          <a:p>
            <a:r>
              <a:rPr lang="es-ES_tradnl"/>
              <a:t>Geomensura catastral</a:t>
            </a:r>
          </a:p>
        </p:txBody>
      </p:sp>
      <p:sp>
        <p:nvSpPr>
          <p:cNvPr id="3" name="Inhaltsplatzhalter 2"/>
          <p:cNvSpPr>
            <a:spLocks noGrp="1"/>
          </p:cNvSpPr>
          <p:nvPr>
            <p:ph sz="quarter" idx="16"/>
          </p:nvPr>
        </p:nvSpPr>
        <p:spPr>
          <a:xfrm>
            <a:off x="317500" y="1346200"/>
            <a:ext cx="4873625" cy="3209925"/>
          </a:xfrm>
        </p:spPr>
        <p:txBody>
          <a:bodyPr>
            <a:normAutofit/>
          </a:bodyPr>
          <a:lstStyle/>
          <a:p>
            <a:r>
              <a:rPr lang="es-ES_tradnl"/>
              <a:t>Mantenimiento de puntos de referencia (nivel 3), reconstrucción tras destrucción (como durante la construcción de carreteras),</a:t>
            </a:r>
          </a:p>
          <a:p>
            <a:r>
              <a:rPr lang="es-ES_tradnl"/>
              <a:t>Actualización continua del conjunto de datos de base tras la construcción, cambios de uso del suelo, actualizaciones periódicas previo acuerdo con el cantón.</a:t>
            </a:r>
          </a:p>
          <a:p>
            <a:r>
              <a:rPr lang="es-ES_tradnl"/>
              <a:t>Entrega de datos a la infraestructura de datos espaciales.</a:t>
            </a:r>
          </a:p>
          <a:p>
            <a:r>
              <a:rPr lang="es-ES_tradnl"/>
              <a:t>Comprobación de datos</a:t>
            </a:r>
          </a:p>
        </p:txBody>
      </p:sp>
      <p:pic>
        <p:nvPicPr>
          <p:cNvPr id="6" name="Grafik 5">
            <a:extLst>
              <a:ext uri="{FF2B5EF4-FFF2-40B4-BE49-F238E27FC236}">
                <a16:creationId xmlns:a16="http://schemas.microsoft.com/office/drawing/2014/main" id="{A0271AA5-E481-1654-31AB-5971AF4B2D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92319" y="1228725"/>
            <a:ext cx="3851681" cy="3829050"/>
          </a:xfrm>
          <a:prstGeom prst="rect">
            <a:avLst/>
          </a:prstGeom>
        </p:spPr>
      </p:pic>
    </p:spTree>
    <p:extLst>
      <p:ext uri="{BB962C8B-B14F-4D97-AF65-F5344CB8AC3E}">
        <p14:creationId xmlns:p14="http://schemas.microsoft.com/office/powerpoint/2010/main" val="1427256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30E93AB8-6AE3-407E-B084-B6794016E0FE}"/>
              </a:ext>
            </a:extLst>
          </p:cNvPr>
          <p:cNvSpPr>
            <a:spLocks noGrp="1"/>
          </p:cNvSpPr>
          <p:nvPr>
            <p:ph type="body" sz="quarter" idx="14"/>
          </p:nvPr>
        </p:nvSpPr>
        <p:spPr/>
        <p:txBody>
          <a:bodyPr/>
          <a:lstStyle/>
          <a:p>
            <a:r>
              <a:rPr lang="es-ES_tradnl"/>
              <a:t>¿Por qué son tan importantes estos datos?</a:t>
            </a:r>
          </a:p>
        </p:txBody>
      </p:sp>
      <p:sp>
        <p:nvSpPr>
          <p:cNvPr id="470018" name="Rectangle 2"/>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a:tailEnd/>
              </a14:hiddenLine>
            </a:ext>
          </a:extLst>
        </p:spPr>
        <p:txBody>
          <a:bodyPr/>
          <a:lstStyle/>
          <a:p>
            <a:pPr defTabSz="674359">
              <a:defRPr/>
            </a:pPr>
            <a:r>
              <a:rPr lang="es-ES_tradnl">
                <a:latin typeface="+mj-lt"/>
              </a:rPr>
              <a:t>Geomensura catastral</a:t>
            </a:r>
          </a:p>
        </p:txBody>
      </p:sp>
      <p:sp>
        <p:nvSpPr>
          <p:cNvPr id="2" name="Untertitel 1">
            <a:extLst>
              <a:ext uri="{FF2B5EF4-FFF2-40B4-BE49-F238E27FC236}">
                <a16:creationId xmlns:a16="http://schemas.microsoft.com/office/drawing/2014/main" id="{55E7A86E-6E53-4361-9306-039F900BF366}"/>
              </a:ext>
            </a:extLst>
          </p:cNvPr>
          <p:cNvSpPr>
            <a:spLocks noGrp="1"/>
          </p:cNvSpPr>
          <p:nvPr>
            <p:ph sz="quarter" idx="16"/>
          </p:nvPr>
        </p:nvSpPr>
        <p:spPr>
          <a:xfrm>
            <a:off x="317500" y="1346200"/>
            <a:ext cx="4254500" cy="3209925"/>
          </a:xfrm>
        </p:spPr>
        <p:txBody>
          <a:bodyPr>
            <a:normAutofit fontScale="92500" lnSpcReduction="10000"/>
          </a:bodyPr>
          <a:lstStyle/>
          <a:p>
            <a:r>
              <a:rPr lang="es-ES_tradnl" sz="1375"/>
              <a:t>Propiedad de la tierra / seguridad</a:t>
            </a:r>
          </a:p>
          <a:p>
            <a:r>
              <a:rPr lang="es-ES_tradnl" sz="1375"/>
              <a:t>Datos coherentes, normalizados y fiables disponibles en toda Suiza</a:t>
            </a:r>
          </a:p>
          <a:p>
            <a:r>
              <a:rPr lang="es-ES_tradnl" sz="1375"/>
              <a:t>Las características importantes tienen claves únicas para agregar información entre conjuntos de datos</a:t>
            </a:r>
          </a:p>
          <a:p>
            <a:r>
              <a:rPr lang="es-ES_tradnl" sz="1375"/>
              <a:t>Representación geográfica de direcciones muy utilizada por las organizaciones de emergencia y el gobierno</a:t>
            </a:r>
          </a:p>
          <a:p>
            <a:r>
              <a:rPr lang="es-ES_tradnl" sz="1375"/>
              <a:t>Disponibles como datos abiertos (gubernamentales) en la mayor parte del país -&gt; ¡cada vez más!</a:t>
            </a:r>
          </a:p>
          <a:p>
            <a:pPr lvl="1"/>
            <a:r>
              <a:rPr lang="es-ES_tradnl" sz="1075"/>
              <a:t>Gratuito</a:t>
            </a:r>
          </a:p>
          <a:p>
            <a:pPr lvl="1"/>
            <a:r>
              <a:rPr lang="es-ES_tradnl" sz="1075"/>
              <a:t>Uso gratuito (también comercial)</a:t>
            </a:r>
          </a:p>
        </p:txBody>
      </p:sp>
      <p:pic>
        <p:nvPicPr>
          <p:cNvPr id="6" name="Grafik 5">
            <a:extLst>
              <a:ext uri="{FF2B5EF4-FFF2-40B4-BE49-F238E27FC236}">
                <a16:creationId xmlns:a16="http://schemas.microsoft.com/office/drawing/2014/main" id="{BF101AD3-3910-9831-58D0-DB8AD5C1477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638262" y="1203648"/>
            <a:ext cx="4505737" cy="3887445"/>
          </a:xfrm>
          <a:prstGeom prst="rect">
            <a:avLst/>
          </a:prstGeom>
        </p:spPr>
      </p:pic>
      <p:pic>
        <p:nvPicPr>
          <p:cNvPr id="5" name="Grafik 4">
            <a:extLst>
              <a:ext uri="{FF2B5EF4-FFF2-40B4-BE49-F238E27FC236}">
                <a16:creationId xmlns:a16="http://schemas.microsoft.com/office/drawing/2014/main" id="{ACECBE82-92D3-3DB5-4501-2F35D5E24B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8830" y="3817275"/>
            <a:ext cx="1899432" cy="1240500"/>
          </a:xfrm>
          <a:prstGeom prst="rect">
            <a:avLst/>
          </a:prstGeom>
        </p:spPr>
      </p:pic>
    </p:spTree>
    <p:extLst>
      <p:ext uri="{BB962C8B-B14F-4D97-AF65-F5344CB8AC3E}">
        <p14:creationId xmlns:p14="http://schemas.microsoft.com/office/powerpoint/2010/main" val="188960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74E386D-F0F4-4AA3-C7CE-C7764899C0E7}"/>
              </a:ext>
            </a:extLst>
          </p:cNvPr>
          <p:cNvSpPr>
            <a:spLocks noGrp="1"/>
          </p:cNvSpPr>
          <p:nvPr>
            <p:ph type="body" sz="quarter" idx="14"/>
          </p:nvPr>
        </p:nvSpPr>
        <p:spPr/>
        <p:txBody>
          <a:bodyPr/>
          <a:lstStyle/>
          <a:p>
            <a:r>
              <a:rPr lang="es-ES_tradnl"/>
              <a:t>Restricciones de derecho público a la propiedad</a:t>
            </a:r>
          </a:p>
        </p:txBody>
      </p:sp>
      <p:sp>
        <p:nvSpPr>
          <p:cNvPr id="3" name="Titel 2">
            <a:extLst>
              <a:ext uri="{FF2B5EF4-FFF2-40B4-BE49-F238E27FC236}">
                <a16:creationId xmlns:a16="http://schemas.microsoft.com/office/drawing/2014/main" id="{45081087-F5B6-EE86-EBF3-DC39F8668948}"/>
              </a:ext>
            </a:extLst>
          </p:cNvPr>
          <p:cNvSpPr>
            <a:spLocks noGrp="1"/>
          </p:cNvSpPr>
          <p:nvPr>
            <p:ph type="title"/>
          </p:nvPr>
        </p:nvSpPr>
        <p:spPr/>
        <p:txBody>
          <a:bodyPr/>
          <a:lstStyle/>
          <a:p>
            <a:r>
              <a:rPr lang="es-ES_tradnl"/>
              <a:t>Catastro ÖREB</a:t>
            </a:r>
          </a:p>
        </p:txBody>
      </p:sp>
      <p:pic>
        <p:nvPicPr>
          <p:cNvPr id="10" name="Bildplatzhalter 9">
            <a:extLst>
              <a:ext uri="{FF2B5EF4-FFF2-40B4-BE49-F238E27FC236}">
                <a16:creationId xmlns:a16="http://schemas.microsoft.com/office/drawing/2014/main" id="{A36F6284-3D3C-D7D0-8377-85FEC6EC4014}"/>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t="10307" b="10307"/>
          <a:stretch/>
        </p:blipFill>
        <p:spPr/>
      </p:pic>
      <p:sp>
        <p:nvSpPr>
          <p:cNvPr id="5" name="Textplatzhalter 4">
            <a:extLst>
              <a:ext uri="{FF2B5EF4-FFF2-40B4-BE49-F238E27FC236}">
                <a16:creationId xmlns:a16="http://schemas.microsoft.com/office/drawing/2014/main" id="{287C220F-8FFF-55D8-E677-17EE841FF640}"/>
              </a:ext>
            </a:extLst>
          </p:cNvPr>
          <p:cNvSpPr>
            <a:spLocks noGrp="1"/>
          </p:cNvSpPr>
          <p:nvPr>
            <p:ph type="body" sz="quarter" idx="16"/>
          </p:nvPr>
        </p:nvSpPr>
        <p:spPr/>
        <p:txBody>
          <a:bodyPr/>
          <a:lstStyle/>
          <a:p>
            <a:endParaRPr lang="es-ES_tradnl"/>
          </a:p>
        </p:txBody>
      </p:sp>
      <p:sp>
        <p:nvSpPr>
          <p:cNvPr id="6" name="Textplatzhalter 5">
            <a:extLst>
              <a:ext uri="{FF2B5EF4-FFF2-40B4-BE49-F238E27FC236}">
                <a16:creationId xmlns:a16="http://schemas.microsoft.com/office/drawing/2014/main" id="{5B335E4E-7AFC-2115-6816-4ECCC9FC5D07}"/>
              </a:ext>
            </a:extLst>
          </p:cNvPr>
          <p:cNvSpPr>
            <a:spLocks noGrp="1"/>
          </p:cNvSpPr>
          <p:nvPr>
            <p:ph type="body" sz="quarter" idx="17"/>
          </p:nvPr>
        </p:nvSpPr>
        <p:spPr/>
        <p:txBody>
          <a:bodyPr/>
          <a:lstStyle/>
          <a:p>
            <a:endParaRPr lang="es-ES_tradnl"/>
          </a:p>
        </p:txBody>
      </p:sp>
    </p:spTree>
    <p:extLst>
      <p:ext uri="{BB962C8B-B14F-4D97-AF65-F5344CB8AC3E}">
        <p14:creationId xmlns:p14="http://schemas.microsoft.com/office/powerpoint/2010/main" val="209910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9A5F9950-693F-B608-6A02-6E1F9C9872AA}"/>
              </a:ext>
            </a:extLst>
          </p:cNvPr>
          <p:cNvSpPr>
            <a:spLocks noGrp="1"/>
          </p:cNvSpPr>
          <p:nvPr>
            <p:ph type="body" sz="quarter" idx="14"/>
          </p:nvPr>
        </p:nvSpPr>
        <p:spPr/>
        <p:txBody>
          <a:bodyPr/>
          <a:lstStyle/>
          <a:p>
            <a:r>
              <a:rPr lang="es-ES_tradnl"/>
              <a:t>¿Qué significa ÖREB?</a:t>
            </a:r>
          </a:p>
        </p:txBody>
      </p:sp>
      <p:sp>
        <p:nvSpPr>
          <p:cNvPr id="7" name="Titel 6">
            <a:extLst>
              <a:ext uri="{FF2B5EF4-FFF2-40B4-BE49-F238E27FC236}">
                <a16:creationId xmlns:a16="http://schemas.microsoft.com/office/drawing/2014/main" id="{FE87F16F-9328-D194-8C33-C9266631654B}"/>
              </a:ext>
            </a:extLst>
          </p:cNvPr>
          <p:cNvSpPr>
            <a:spLocks noGrp="1"/>
          </p:cNvSpPr>
          <p:nvPr>
            <p:ph type="title"/>
          </p:nvPr>
        </p:nvSpPr>
        <p:spPr/>
        <p:txBody>
          <a:bodyPr/>
          <a:lstStyle/>
          <a:p>
            <a:r>
              <a:rPr lang="es-ES_tradnl"/>
              <a:t>Catastro ÖREB</a:t>
            </a:r>
          </a:p>
        </p:txBody>
      </p:sp>
      <p:sp>
        <p:nvSpPr>
          <p:cNvPr id="9" name="Inhaltsplatzhalter 8">
            <a:extLst>
              <a:ext uri="{FF2B5EF4-FFF2-40B4-BE49-F238E27FC236}">
                <a16:creationId xmlns:a16="http://schemas.microsoft.com/office/drawing/2014/main" id="{950D429E-F55E-0A23-31BB-4F63BC2B5347}"/>
              </a:ext>
            </a:extLst>
          </p:cNvPr>
          <p:cNvSpPr>
            <a:spLocks noGrp="1"/>
          </p:cNvSpPr>
          <p:nvPr>
            <p:ph sz="quarter" idx="16"/>
          </p:nvPr>
        </p:nvSpPr>
        <p:spPr/>
        <p:txBody>
          <a:bodyPr/>
          <a:lstStyle/>
          <a:p>
            <a:r>
              <a:rPr lang="es-ES_tradnl" dirty="0"/>
              <a:t>Las restricciones del derecho público están definidas y limitadas espacialmente. </a:t>
            </a:r>
          </a:p>
          <a:p>
            <a:pPr lvl="1"/>
            <a:r>
              <a:rPr lang="es-ES_tradnl" dirty="0"/>
              <a:t>No hay contratos privados (vinculados a personas o parcelas)</a:t>
            </a:r>
          </a:p>
          <a:p>
            <a:r>
              <a:rPr lang="es-ES_tradnl" dirty="0"/>
              <a:t>Restricciones agregadas de todos los niveles (confederación, cantón, municipio)</a:t>
            </a:r>
          </a:p>
          <a:p>
            <a:r>
              <a:rPr lang="es-ES_tradnl" dirty="0"/>
              <a:t>Legalmente vinculantes para cualquier propietario</a:t>
            </a:r>
          </a:p>
        </p:txBody>
      </p:sp>
      <p:sp>
        <p:nvSpPr>
          <p:cNvPr id="10" name="Textfeld 9">
            <a:extLst>
              <a:ext uri="{FF2B5EF4-FFF2-40B4-BE49-F238E27FC236}">
                <a16:creationId xmlns:a16="http://schemas.microsoft.com/office/drawing/2014/main" id="{80AB89FF-4951-823B-9498-A82140A6B753}"/>
              </a:ext>
            </a:extLst>
          </p:cNvPr>
          <p:cNvSpPr txBox="1"/>
          <p:nvPr/>
        </p:nvSpPr>
        <p:spPr>
          <a:xfrm>
            <a:off x="389286" y="4149998"/>
            <a:ext cx="6370542" cy="738664"/>
          </a:xfrm>
          <a:prstGeom prst="rect">
            <a:avLst/>
          </a:prstGeom>
          <a:noFill/>
        </p:spPr>
        <p:txBody>
          <a:bodyPr wrap="square" rtlCol="0">
            <a:spAutoFit/>
          </a:bodyPr>
          <a:lstStyle/>
          <a:p>
            <a:r>
              <a:rPr lang="es-ES_tradnl" sz="1400"/>
              <a:t>Para más información, consulte el folleto «El Catastro de Restricciones de Derecho Público a la Propiedad de la Tierra (PLR-cadastre)» disponible aquí:</a:t>
            </a:r>
            <a:br>
              <a:rPr lang="es-ES_tradnl" sz="1400"/>
            </a:br>
            <a:r>
              <a:rPr lang="es-ES_tradnl" sz="1400">
                <a:solidFill>
                  <a:srgbClr val="6E9217"/>
                </a:solidFill>
                <a:hlinkClick r:id="rId2">
                  <a:extLst>
                    <a:ext uri="{A12FA001-AC4F-418D-AE19-62706E023703}">
                      <ahyp:hlinkClr xmlns:ahyp="http://schemas.microsoft.com/office/drawing/2018/hyperlinkcolor" val="tx"/>
                    </a:ext>
                  </a:extLst>
                </a:hlinkClick>
              </a:rPr>
              <a:t>https://www.swisstopo.admin.ch/en/plr-cadastre</a:t>
            </a:r>
            <a:r>
              <a:rPr lang="es-ES_tradnl" sz="1400">
                <a:solidFill>
                  <a:srgbClr val="6E9217"/>
                </a:solidFill>
              </a:rPr>
              <a:t> </a:t>
            </a:r>
            <a:endParaRPr lang="es-ES_tradnl">
              <a:solidFill>
                <a:srgbClr val="6E9217"/>
              </a:solidFill>
            </a:endParaRPr>
          </a:p>
        </p:txBody>
      </p:sp>
    </p:spTree>
    <p:extLst>
      <p:ext uri="{BB962C8B-B14F-4D97-AF65-F5344CB8AC3E}">
        <p14:creationId xmlns:p14="http://schemas.microsoft.com/office/powerpoint/2010/main" val="2553704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9A5F9950-693F-B608-6A02-6E1F9C9872AA}"/>
              </a:ext>
            </a:extLst>
          </p:cNvPr>
          <p:cNvSpPr>
            <a:spLocks noGrp="1"/>
          </p:cNvSpPr>
          <p:nvPr>
            <p:ph type="body" sz="quarter" idx="14"/>
          </p:nvPr>
        </p:nvSpPr>
        <p:spPr/>
        <p:txBody>
          <a:bodyPr/>
          <a:lstStyle/>
          <a:p>
            <a:r>
              <a:rPr lang="es-ES_tradnl"/>
              <a:t>Un conjunto de datos estandardizado y disponible en toda Suiza</a:t>
            </a:r>
          </a:p>
        </p:txBody>
      </p:sp>
      <p:sp>
        <p:nvSpPr>
          <p:cNvPr id="7" name="Titel 6">
            <a:extLst>
              <a:ext uri="{FF2B5EF4-FFF2-40B4-BE49-F238E27FC236}">
                <a16:creationId xmlns:a16="http://schemas.microsoft.com/office/drawing/2014/main" id="{FE87F16F-9328-D194-8C33-C9266631654B}"/>
              </a:ext>
            </a:extLst>
          </p:cNvPr>
          <p:cNvSpPr>
            <a:spLocks noGrp="1"/>
          </p:cNvSpPr>
          <p:nvPr>
            <p:ph type="title"/>
          </p:nvPr>
        </p:nvSpPr>
        <p:spPr/>
        <p:txBody>
          <a:bodyPr/>
          <a:lstStyle/>
          <a:p>
            <a:r>
              <a:rPr lang="es-ES_tradnl"/>
              <a:t>Catastro ÖREB</a:t>
            </a:r>
          </a:p>
        </p:txBody>
      </p:sp>
      <p:sp>
        <p:nvSpPr>
          <p:cNvPr id="9" name="Inhaltsplatzhalter 8">
            <a:extLst>
              <a:ext uri="{FF2B5EF4-FFF2-40B4-BE49-F238E27FC236}">
                <a16:creationId xmlns:a16="http://schemas.microsoft.com/office/drawing/2014/main" id="{950D429E-F55E-0A23-31BB-4F63BC2B5347}"/>
              </a:ext>
            </a:extLst>
          </p:cNvPr>
          <p:cNvSpPr>
            <a:spLocks noGrp="1"/>
          </p:cNvSpPr>
          <p:nvPr>
            <p:ph sz="quarter" idx="16"/>
          </p:nvPr>
        </p:nvSpPr>
        <p:spPr/>
        <p:txBody>
          <a:bodyPr/>
          <a:lstStyle/>
          <a:p>
            <a:endParaRPr lang="es-ES_tradnl"/>
          </a:p>
        </p:txBody>
      </p:sp>
      <p:pic>
        <p:nvPicPr>
          <p:cNvPr id="3" name="Grafik 2">
            <a:extLst>
              <a:ext uri="{FF2B5EF4-FFF2-40B4-BE49-F238E27FC236}">
                <a16:creationId xmlns:a16="http://schemas.microsoft.com/office/drawing/2014/main" id="{4B34C2B8-990B-ACA5-9900-5FF0A1887C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8249" y="1346200"/>
            <a:ext cx="3854124" cy="3211770"/>
          </a:xfrm>
          <a:prstGeom prst="rect">
            <a:avLst/>
          </a:prstGeom>
        </p:spPr>
      </p:pic>
      <p:pic>
        <p:nvPicPr>
          <p:cNvPr id="5" name="Grafik 4">
            <a:extLst>
              <a:ext uri="{FF2B5EF4-FFF2-40B4-BE49-F238E27FC236}">
                <a16:creationId xmlns:a16="http://schemas.microsoft.com/office/drawing/2014/main" id="{CCF6F0FD-BD6E-3887-A6AB-B189B5B26B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62635" y="1346200"/>
            <a:ext cx="4164497" cy="3211770"/>
          </a:xfrm>
          <a:prstGeom prst="rect">
            <a:avLst/>
          </a:prstGeom>
        </p:spPr>
      </p:pic>
    </p:spTree>
    <p:extLst>
      <p:ext uri="{BB962C8B-B14F-4D97-AF65-F5344CB8AC3E}">
        <p14:creationId xmlns:p14="http://schemas.microsoft.com/office/powerpoint/2010/main" val="1308450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EBCEA28E-5943-4B21-5E7C-A29C6A74226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20239" b="1"/>
          <a:stretch/>
        </p:blipFill>
        <p:spPr>
          <a:xfrm>
            <a:off x="0" y="1205948"/>
            <a:ext cx="9144000" cy="3851827"/>
          </a:xfrm>
          <a:prstGeom prst="rect">
            <a:avLst/>
          </a:prstGeom>
        </p:spPr>
      </p:pic>
      <p:sp>
        <p:nvSpPr>
          <p:cNvPr id="2" name="Textplatzhalter 1">
            <a:extLst>
              <a:ext uri="{FF2B5EF4-FFF2-40B4-BE49-F238E27FC236}">
                <a16:creationId xmlns:a16="http://schemas.microsoft.com/office/drawing/2014/main" id="{7CE4A820-68DB-F230-4980-BD61479BAA7B}"/>
              </a:ext>
            </a:extLst>
          </p:cNvPr>
          <p:cNvSpPr>
            <a:spLocks noGrp="1"/>
          </p:cNvSpPr>
          <p:nvPr>
            <p:ph type="body" sz="quarter" idx="14"/>
          </p:nvPr>
        </p:nvSpPr>
        <p:spPr/>
        <p:txBody>
          <a:bodyPr/>
          <a:lstStyle/>
          <a:p>
            <a:r>
              <a:rPr lang="es-ES_tradnl"/>
              <a:t>Ejemplo</a:t>
            </a:r>
          </a:p>
        </p:txBody>
      </p:sp>
      <p:sp>
        <p:nvSpPr>
          <p:cNvPr id="3" name="Titel 2">
            <a:extLst>
              <a:ext uri="{FF2B5EF4-FFF2-40B4-BE49-F238E27FC236}">
                <a16:creationId xmlns:a16="http://schemas.microsoft.com/office/drawing/2014/main" id="{A06EC005-BC7B-BA8C-DB1B-73A79CCA31CC}"/>
              </a:ext>
            </a:extLst>
          </p:cNvPr>
          <p:cNvSpPr>
            <a:spLocks noGrp="1"/>
          </p:cNvSpPr>
          <p:nvPr>
            <p:ph type="title"/>
          </p:nvPr>
        </p:nvSpPr>
        <p:spPr/>
        <p:txBody>
          <a:bodyPr/>
          <a:lstStyle/>
          <a:p>
            <a:r>
              <a:rPr lang="es-ES_tradnl"/>
              <a:t>Catastro ÖREB</a:t>
            </a:r>
          </a:p>
        </p:txBody>
      </p:sp>
      <p:pic>
        <p:nvPicPr>
          <p:cNvPr id="33" name="Grafik 32" descr="Ein Bild, das Kreis, Farbigkeit enthält.&#10;&#10;Automatisch generierte Beschreibung">
            <a:extLst>
              <a:ext uri="{FF2B5EF4-FFF2-40B4-BE49-F238E27FC236}">
                <a16:creationId xmlns:a16="http://schemas.microsoft.com/office/drawing/2014/main" id="{B8EAF7EF-45AA-45D4-FC0C-31AE375D0838}"/>
              </a:ext>
            </a:extLst>
          </p:cNvPr>
          <p:cNvPicPr>
            <a:picLocks noChangeAspect="1"/>
          </p:cNvPicPr>
          <p:nvPr/>
        </p:nvPicPr>
        <p:blipFill>
          <a:blip r:embed="rId3"/>
          <a:stretch>
            <a:fillRect/>
          </a:stretch>
        </p:blipFill>
        <p:spPr>
          <a:xfrm>
            <a:off x="4878901" y="3131861"/>
            <a:ext cx="582454" cy="582454"/>
          </a:xfrm>
          <a:prstGeom prst="rect">
            <a:avLst/>
          </a:prstGeom>
        </p:spPr>
      </p:pic>
      <p:pic>
        <p:nvPicPr>
          <p:cNvPr id="35" name="Grafik 34" descr="Ein Bild, das Weihnachtsbaum, Licht, Kreativität enthält.&#10;&#10;Automatisch generierte Beschreibung">
            <a:extLst>
              <a:ext uri="{FF2B5EF4-FFF2-40B4-BE49-F238E27FC236}">
                <a16:creationId xmlns:a16="http://schemas.microsoft.com/office/drawing/2014/main" id="{E9A4F943-BC6B-18FE-A952-34B752726043}"/>
              </a:ext>
            </a:extLst>
          </p:cNvPr>
          <p:cNvPicPr>
            <a:picLocks noChangeAspect="1"/>
          </p:cNvPicPr>
          <p:nvPr/>
        </p:nvPicPr>
        <p:blipFill>
          <a:blip r:embed="rId4"/>
          <a:stretch>
            <a:fillRect/>
          </a:stretch>
        </p:blipFill>
        <p:spPr>
          <a:xfrm>
            <a:off x="3961167" y="4440389"/>
            <a:ext cx="582454" cy="582454"/>
          </a:xfrm>
          <a:prstGeom prst="rect">
            <a:avLst/>
          </a:prstGeom>
        </p:spPr>
      </p:pic>
      <p:pic>
        <p:nvPicPr>
          <p:cNvPr id="37" name="Grafik 36" descr="Ein Bild, das Text, Symbol, Logo, Schrift enthält.&#10;&#10;Automatisch generierte Beschreibung">
            <a:extLst>
              <a:ext uri="{FF2B5EF4-FFF2-40B4-BE49-F238E27FC236}">
                <a16:creationId xmlns:a16="http://schemas.microsoft.com/office/drawing/2014/main" id="{AD60BE08-D612-6EC8-8376-B65C387558EE}"/>
              </a:ext>
            </a:extLst>
          </p:cNvPr>
          <p:cNvPicPr>
            <a:picLocks noChangeAspect="1"/>
          </p:cNvPicPr>
          <p:nvPr/>
        </p:nvPicPr>
        <p:blipFill>
          <a:blip r:embed="rId5"/>
          <a:stretch>
            <a:fillRect/>
          </a:stretch>
        </p:blipFill>
        <p:spPr>
          <a:xfrm>
            <a:off x="1704695" y="1435083"/>
            <a:ext cx="582454" cy="582454"/>
          </a:xfrm>
          <a:prstGeom prst="rect">
            <a:avLst/>
          </a:prstGeom>
        </p:spPr>
      </p:pic>
      <p:pic>
        <p:nvPicPr>
          <p:cNvPr id="39" name="Grafik 38" descr="Ein Bild, das Kreis, Text, Design enthält.&#10;&#10;Automatisch generierte Beschreibung">
            <a:extLst>
              <a:ext uri="{FF2B5EF4-FFF2-40B4-BE49-F238E27FC236}">
                <a16:creationId xmlns:a16="http://schemas.microsoft.com/office/drawing/2014/main" id="{4AA694EE-78F3-AE83-AD47-BB3C7C59B1C3}"/>
              </a:ext>
            </a:extLst>
          </p:cNvPr>
          <p:cNvPicPr>
            <a:picLocks noChangeAspect="1"/>
          </p:cNvPicPr>
          <p:nvPr/>
        </p:nvPicPr>
        <p:blipFill>
          <a:blip r:embed="rId6"/>
          <a:stretch>
            <a:fillRect/>
          </a:stretch>
        </p:blipFill>
        <p:spPr>
          <a:xfrm>
            <a:off x="110967" y="2388005"/>
            <a:ext cx="582454" cy="582454"/>
          </a:xfrm>
          <a:prstGeom prst="rect">
            <a:avLst/>
          </a:prstGeom>
        </p:spPr>
      </p:pic>
      <p:pic>
        <p:nvPicPr>
          <p:cNvPr id="41" name="Grafik 40" descr="Ein Bild, das Text, Kreis, Grafiken, Logo enthält.&#10;&#10;Automatisch generierte Beschreibung">
            <a:extLst>
              <a:ext uri="{FF2B5EF4-FFF2-40B4-BE49-F238E27FC236}">
                <a16:creationId xmlns:a16="http://schemas.microsoft.com/office/drawing/2014/main" id="{3E7F0482-0FBF-823B-9713-52698E48EC95}"/>
              </a:ext>
            </a:extLst>
          </p:cNvPr>
          <p:cNvPicPr>
            <a:picLocks noChangeAspect="1"/>
          </p:cNvPicPr>
          <p:nvPr/>
        </p:nvPicPr>
        <p:blipFill>
          <a:blip r:embed="rId7"/>
          <a:stretch>
            <a:fillRect/>
          </a:stretch>
        </p:blipFill>
        <p:spPr>
          <a:xfrm>
            <a:off x="8213561" y="3395540"/>
            <a:ext cx="582454" cy="582454"/>
          </a:xfrm>
          <a:prstGeom prst="rect">
            <a:avLst/>
          </a:prstGeom>
        </p:spPr>
      </p:pic>
      <p:pic>
        <p:nvPicPr>
          <p:cNvPr id="43" name="Grafik 42" descr="Ein Bild, das Symbol, Turm enthält.&#10;&#10;Automatisch generierte Beschreibung">
            <a:extLst>
              <a:ext uri="{FF2B5EF4-FFF2-40B4-BE49-F238E27FC236}">
                <a16:creationId xmlns:a16="http://schemas.microsoft.com/office/drawing/2014/main" id="{CE294068-654E-AD6B-C38D-CB24146CE583}"/>
              </a:ext>
            </a:extLst>
          </p:cNvPr>
          <p:cNvPicPr>
            <a:picLocks noChangeAspect="1"/>
          </p:cNvPicPr>
          <p:nvPr/>
        </p:nvPicPr>
        <p:blipFill>
          <a:blip r:embed="rId8"/>
          <a:stretch>
            <a:fillRect/>
          </a:stretch>
        </p:blipFill>
        <p:spPr>
          <a:xfrm>
            <a:off x="110967" y="1264220"/>
            <a:ext cx="582454" cy="582454"/>
          </a:xfrm>
          <a:prstGeom prst="rect">
            <a:avLst/>
          </a:prstGeom>
        </p:spPr>
      </p:pic>
      <p:pic>
        <p:nvPicPr>
          <p:cNvPr id="45" name="Grafik 44" descr="Ein Bild, das Text, Cartoon enthält.&#10;&#10;Automatisch generierte Beschreibung">
            <a:extLst>
              <a:ext uri="{FF2B5EF4-FFF2-40B4-BE49-F238E27FC236}">
                <a16:creationId xmlns:a16="http://schemas.microsoft.com/office/drawing/2014/main" id="{BB23FA2B-7285-7D22-1743-37714415B066}"/>
              </a:ext>
            </a:extLst>
          </p:cNvPr>
          <p:cNvPicPr>
            <a:picLocks noChangeAspect="1"/>
          </p:cNvPicPr>
          <p:nvPr/>
        </p:nvPicPr>
        <p:blipFill>
          <a:blip r:embed="rId9"/>
          <a:stretch>
            <a:fillRect/>
          </a:stretch>
        </p:blipFill>
        <p:spPr>
          <a:xfrm>
            <a:off x="3619542" y="3077984"/>
            <a:ext cx="582454" cy="582454"/>
          </a:xfrm>
          <a:prstGeom prst="rect">
            <a:avLst/>
          </a:prstGeom>
        </p:spPr>
      </p:pic>
      <p:pic>
        <p:nvPicPr>
          <p:cNvPr id="46" name="Grafik 45" descr="Ein Bild, das Text, Cartoon enthält.&#10;&#10;Automatisch generierte Beschreibung">
            <a:extLst>
              <a:ext uri="{FF2B5EF4-FFF2-40B4-BE49-F238E27FC236}">
                <a16:creationId xmlns:a16="http://schemas.microsoft.com/office/drawing/2014/main" id="{2701C4F4-B34F-CFFF-8F4A-2421DC5AAD8F}"/>
              </a:ext>
            </a:extLst>
          </p:cNvPr>
          <p:cNvPicPr>
            <a:picLocks noChangeAspect="1"/>
          </p:cNvPicPr>
          <p:nvPr/>
        </p:nvPicPr>
        <p:blipFill>
          <a:blip r:embed="rId9"/>
          <a:stretch>
            <a:fillRect/>
          </a:stretch>
        </p:blipFill>
        <p:spPr>
          <a:xfrm>
            <a:off x="8054382" y="2300744"/>
            <a:ext cx="582454" cy="582454"/>
          </a:xfrm>
          <a:prstGeom prst="rect">
            <a:avLst/>
          </a:prstGeom>
        </p:spPr>
      </p:pic>
      <p:pic>
        <p:nvPicPr>
          <p:cNvPr id="47" name="Grafik 46" descr="Ein Bild, das Weihnachtsbaum, Licht, Kreativität enthält.&#10;&#10;Automatisch generierte Beschreibung">
            <a:extLst>
              <a:ext uri="{FF2B5EF4-FFF2-40B4-BE49-F238E27FC236}">
                <a16:creationId xmlns:a16="http://schemas.microsoft.com/office/drawing/2014/main" id="{05599002-8B0D-9AA9-8D0C-3C499645ADA2}"/>
              </a:ext>
            </a:extLst>
          </p:cNvPr>
          <p:cNvPicPr>
            <a:picLocks noChangeAspect="1"/>
          </p:cNvPicPr>
          <p:nvPr/>
        </p:nvPicPr>
        <p:blipFill>
          <a:blip r:embed="rId4"/>
          <a:stretch>
            <a:fillRect/>
          </a:stretch>
        </p:blipFill>
        <p:spPr>
          <a:xfrm>
            <a:off x="7024407" y="2009517"/>
            <a:ext cx="582454" cy="582454"/>
          </a:xfrm>
          <a:prstGeom prst="rect">
            <a:avLst/>
          </a:prstGeom>
        </p:spPr>
      </p:pic>
      <p:pic>
        <p:nvPicPr>
          <p:cNvPr id="48" name="Grafik 47" descr="Ein Bild, das Kreis, Text, Design enthält.&#10;&#10;Automatisch generierte Beschreibung">
            <a:extLst>
              <a:ext uri="{FF2B5EF4-FFF2-40B4-BE49-F238E27FC236}">
                <a16:creationId xmlns:a16="http://schemas.microsoft.com/office/drawing/2014/main" id="{D0D367C4-E330-E717-D8C3-9A79282202E2}"/>
              </a:ext>
            </a:extLst>
          </p:cNvPr>
          <p:cNvPicPr>
            <a:picLocks noChangeAspect="1"/>
          </p:cNvPicPr>
          <p:nvPr/>
        </p:nvPicPr>
        <p:blipFill>
          <a:blip r:embed="rId6"/>
          <a:stretch>
            <a:fillRect/>
          </a:stretch>
        </p:blipFill>
        <p:spPr>
          <a:xfrm>
            <a:off x="1067137" y="4395869"/>
            <a:ext cx="582454" cy="582454"/>
          </a:xfrm>
          <a:prstGeom prst="rect">
            <a:avLst/>
          </a:prstGeom>
        </p:spPr>
      </p:pic>
      <p:pic>
        <p:nvPicPr>
          <p:cNvPr id="49" name="Grafik 48" descr="Ein Bild, das Kreis, Text, Design enthält.&#10;&#10;Automatisch generierte Beschreibung">
            <a:extLst>
              <a:ext uri="{FF2B5EF4-FFF2-40B4-BE49-F238E27FC236}">
                <a16:creationId xmlns:a16="http://schemas.microsoft.com/office/drawing/2014/main" id="{2FA0858B-66D6-227C-5B3E-04CA61DDDA22}"/>
              </a:ext>
            </a:extLst>
          </p:cNvPr>
          <p:cNvPicPr>
            <a:picLocks noChangeAspect="1"/>
          </p:cNvPicPr>
          <p:nvPr/>
        </p:nvPicPr>
        <p:blipFill>
          <a:blip r:embed="rId6"/>
          <a:stretch>
            <a:fillRect/>
          </a:stretch>
        </p:blipFill>
        <p:spPr>
          <a:xfrm>
            <a:off x="6261356" y="4284361"/>
            <a:ext cx="582454" cy="582454"/>
          </a:xfrm>
          <a:prstGeom prst="rect">
            <a:avLst/>
          </a:prstGeom>
        </p:spPr>
      </p:pic>
      <p:pic>
        <p:nvPicPr>
          <p:cNvPr id="50" name="Grafik 49" descr="Ein Bild, das Text, Cartoon enthält.&#10;&#10;Automatisch generierte Beschreibung">
            <a:extLst>
              <a:ext uri="{FF2B5EF4-FFF2-40B4-BE49-F238E27FC236}">
                <a16:creationId xmlns:a16="http://schemas.microsoft.com/office/drawing/2014/main" id="{BD8700F6-C0B4-33AB-C166-1398CBA031AC}"/>
              </a:ext>
            </a:extLst>
          </p:cNvPr>
          <p:cNvPicPr>
            <a:picLocks noChangeAspect="1"/>
          </p:cNvPicPr>
          <p:nvPr/>
        </p:nvPicPr>
        <p:blipFill>
          <a:blip r:embed="rId9"/>
          <a:stretch>
            <a:fillRect/>
          </a:stretch>
        </p:blipFill>
        <p:spPr>
          <a:xfrm>
            <a:off x="8213561" y="4284361"/>
            <a:ext cx="582454" cy="582454"/>
          </a:xfrm>
          <a:prstGeom prst="rect">
            <a:avLst/>
          </a:prstGeom>
        </p:spPr>
      </p:pic>
    </p:spTree>
    <p:extLst>
      <p:ext uri="{BB962C8B-B14F-4D97-AF65-F5344CB8AC3E}">
        <p14:creationId xmlns:p14="http://schemas.microsoft.com/office/powerpoint/2010/main" val="392232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9A5F9950-693F-B608-6A02-6E1F9C9872AA}"/>
              </a:ext>
            </a:extLst>
          </p:cNvPr>
          <p:cNvSpPr>
            <a:spLocks noGrp="1"/>
          </p:cNvSpPr>
          <p:nvPr>
            <p:ph type="body" sz="quarter" idx="14"/>
          </p:nvPr>
        </p:nvSpPr>
        <p:spPr/>
        <p:txBody>
          <a:bodyPr/>
          <a:lstStyle/>
          <a:p>
            <a:r>
              <a:rPr lang="es-ES_tradnl"/>
              <a:t>Cómo obtener la información</a:t>
            </a:r>
          </a:p>
        </p:txBody>
      </p:sp>
      <p:sp>
        <p:nvSpPr>
          <p:cNvPr id="7" name="Titel 6">
            <a:extLst>
              <a:ext uri="{FF2B5EF4-FFF2-40B4-BE49-F238E27FC236}">
                <a16:creationId xmlns:a16="http://schemas.microsoft.com/office/drawing/2014/main" id="{FE87F16F-9328-D194-8C33-C9266631654B}"/>
              </a:ext>
            </a:extLst>
          </p:cNvPr>
          <p:cNvSpPr>
            <a:spLocks noGrp="1"/>
          </p:cNvSpPr>
          <p:nvPr>
            <p:ph type="title"/>
          </p:nvPr>
        </p:nvSpPr>
        <p:spPr/>
        <p:txBody>
          <a:bodyPr/>
          <a:lstStyle/>
          <a:p>
            <a:r>
              <a:rPr lang="es-ES_tradnl"/>
              <a:t>Catastro ÖREB</a:t>
            </a:r>
          </a:p>
        </p:txBody>
      </p:sp>
      <p:sp>
        <p:nvSpPr>
          <p:cNvPr id="9" name="Inhaltsplatzhalter 8">
            <a:extLst>
              <a:ext uri="{FF2B5EF4-FFF2-40B4-BE49-F238E27FC236}">
                <a16:creationId xmlns:a16="http://schemas.microsoft.com/office/drawing/2014/main" id="{950D429E-F55E-0A23-31BB-4F63BC2B5347}"/>
              </a:ext>
            </a:extLst>
          </p:cNvPr>
          <p:cNvSpPr>
            <a:spLocks noGrp="1"/>
          </p:cNvSpPr>
          <p:nvPr>
            <p:ph sz="quarter" idx="16"/>
          </p:nvPr>
        </p:nvSpPr>
        <p:spPr>
          <a:xfrm>
            <a:off x="317501" y="1346200"/>
            <a:ext cx="4673600" cy="3209925"/>
          </a:xfrm>
        </p:spPr>
        <p:txBody>
          <a:bodyPr>
            <a:normAutofit/>
          </a:bodyPr>
          <a:lstStyle/>
          <a:p>
            <a:r>
              <a:rPr lang="es-ES_tradnl" sz="1800"/>
              <a:t>Obligación legal de publicar los datos</a:t>
            </a:r>
          </a:p>
          <a:p>
            <a:r>
              <a:rPr lang="es-ES_tradnl" sz="1800"/>
              <a:t>En su mayoría disponibles en los navegadores SIG públicos </a:t>
            </a:r>
          </a:p>
          <a:p>
            <a:pPr lvl="1"/>
            <a:r>
              <a:rPr lang="es-ES_tradnl" sz="1500"/>
              <a:t>dinámicos para la navegación espacial y la descarga (datos gubernamentales abiertos)</a:t>
            </a:r>
          </a:p>
          <a:p>
            <a:pPr lvl="1"/>
            <a:r>
              <a:rPr lang="es-ES_tradnl" sz="1500"/>
              <a:t>Informes estandardizados</a:t>
            </a:r>
          </a:p>
          <a:p>
            <a:r>
              <a:rPr lang="es-ES_tradnl" sz="1800"/>
              <a:t>Los datos y los informes contienen</a:t>
            </a:r>
          </a:p>
          <a:p>
            <a:pPr lvl="1"/>
            <a:r>
              <a:rPr lang="es-ES_tradnl" sz="1500"/>
              <a:t>Restricciones</a:t>
            </a:r>
          </a:p>
          <a:p>
            <a:pPr lvl="1"/>
            <a:r>
              <a:rPr lang="es-ES_tradnl" sz="1500"/>
              <a:t>Disposiciones legales</a:t>
            </a:r>
          </a:p>
          <a:p>
            <a:pPr lvl="1"/>
            <a:r>
              <a:rPr lang="es-ES_tradnl" sz="1500"/>
              <a:t>Base jurídica</a:t>
            </a:r>
            <a:endParaRPr lang="es-ES_tradnl"/>
          </a:p>
        </p:txBody>
      </p:sp>
      <p:pic>
        <p:nvPicPr>
          <p:cNvPr id="12" name="Grafik 11">
            <a:extLst>
              <a:ext uri="{FF2B5EF4-FFF2-40B4-BE49-F238E27FC236}">
                <a16:creationId xmlns:a16="http://schemas.microsoft.com/office/drawing/2014/main" id="{3ACFD3C3-98A4-2612-151E-B47C0FC585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53941" y="1226757"/>
            <a:ext cx="4290060" cy="3831018"/>
          </a:xfrm>
          <a:prstGeom prst="rect">
            <a:avLst/>
          </a:prstGeom>
        </p:spPr>
      </p:pic>
      <p:cxnSp>
        <p:nvCxnSpPr>
          <p:cNvPr id="14" name="Gerade Verbindung mit Pfeil 13">
            <a:extLst>
              <a:ext uri="{FF2B5EF4-FFF2-40B4-BE49-F238E27FC236}">
                <a16:creationId xmlns:a16="http://schemas.microsoft.com/office/drawing/2014/main" id="{3AB282C6-C302-0682-7214-376C8864DC6D}"/>
              </a:ext>
            </a:extLst>
          </p:cNvPr>
          <p:cNvCxnSpPr>
            <a:cxnSpLocks/>
          </p:cNvCxnSpPr>
          <p:nvPr/>
        </p:nvCxnSpPr>
        <p:spPr>
          <a:xfrm>
            <a:off x="3093058" y="3003936"/>
            <a:ext cx="1760883" cy="0"/>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761803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88AFDA11-8748-5A45-9F86-015573D6E9C7}"/>
              </a:ext>
            </a:extLst>
          </p:cNvPr>
          <p:cNvSpPr>
            <a:spLocks noGrp="1"/>
          </p:cNvSpPr>
          <p:nvPr>
            <p:ph type="body" sz="quarter" idx="14"/>
          </p:nvPr>
        </p:nvSpPr>
        <p:spPr/>
        <p:txBody>
          <a:bodyPr>
            <a:noAutofit/>
          </a:bodyPr>
          <a:lstStyle/>
          <a:p>
            <a:r>
              <a:rPr lang="es-ES_tradnl" sz="4000" dirty="0"/>
              <a:t>¿tiene alguna pregunta?</a:t>
            </a:r>
          </a:p>
        </p:txBody>
      </p:sp>
    </p:spTree>
    <p:extLst>
      <p:ext uri="{BB962C8B-B14F-4D97-AF65-F5344CB8AC3E}">
        <p14:creationId xmlns:p14="http://schemas.microsoft.com/office/powerpoint/2010/main" val="879081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74E386D-F0F4-4AA3-C7CE-C7764899C0E7}"/>
              </a:ext>
            </a:extLst>
          </p:cNvPr>
          <p:cNvSpPr>
            <a:spLocks noGrp="1"/>
          </p:cNvSpPr>
          <p:nvPr>
            <p:ph type="body" sz="quarter" idx="14"/>
          </p:nvPr>
        </p:nvSpPr>
        <p:spPr/>
        <p:txBody>
          <a:bodyPr/>
          <a:lstStyle/>
          <a:p>
            <a:r>
              <a:rPr lang="es-ES_tradnl"/>
              <a:t>un buen ejemplo del uso múltiple de la geomensura catastral</a:t>
            </a:r>
          </a:p>
        </p:txBody>
      </p:sp>
      <p:sp>
        <p:nvSpPr>
          <p:cNvPr id="3" name="Titel 2">
            <a:extLst>
              <a:ext uri="{FF2B5EF4-FFF2-40B4-BE49-F238E27FC236}">
                <a16:creationId xmlns:a16="http://schemas.microsoft.com/office/drawing/2014/main" id="{45081087-F5B6-EE86-EBF3-DC39F8668948}"/>
              </a:ext>
            </a:extLst>
          </p:cNvPr>
          <p:cNvSpPr>
            <a:spLocks noGrp="1"/>
          </p:cNvSpPr>
          <p:nvPr>
            <p:ph type="title"/>
          </p:nvPr>
        </p:nvSpPr>
        <p:spPr/>
        <p:txBody>
          <a:bodyPr/>
          <a:lstStyle/>
          <a:p>
            <a:r>
              <a:rPr lang="es-ES_tradnl"/>
              <a:t>Catastro de rédes</a:t>
            </a:r>
          </a:p>
        </p:txBody>
      </p:sp>
      <p:pic>
        <p:nvPicPr>
          <p:cNvPr id="8" name="Bildplatzhalter 7" descr="Ein Bild, das Text, Karte, Plan, Diagramm enthält.&#10;&#10;Automatisch generierte Beschreibung">
            <a:extLst>
              <a:ext uri="{FF2B5EF4-FFF2-40B4-BE49-F238E27FC236}">
                <a16:creationId xmlns:a16="http://schemas.microsoft.com/office/drawing/2014/main" id="{00469CB7-6E82-A445-387F-DB347CC3D025}"/>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p:pic>
      <p:sp>
        <p:nvSpPr>
          <p:cNvPr id="5" name="Textplatzhalter 4">
            <a:extLst>
              <a:ext uri="{FF2B5EF4-FFF2-40B4-BE49-F238E27FC236}">
                <a16:creationId xmlns:a16="http://schemas.microsoft.com/office/drawing/2014/main" id="{287C220F-8FFF-55D8-E677-17EE841FF640}"/>
              </a:ext>
            </a:extLst>
          </p:cNvPr>
          <p:cNvSpPr>
            <a:spLocks noGrp="1"/>
          </p:cNvSpPr>
          <p:nvPr>
            <p:ph type="body" sz="quarter" idx="16"/>
          </p:nvPr>
        </p:nvSpPr>
        <p:spPr/>
        <p:txBody>
          <a:bodyPr/>
          <a:lstStyle/>
          <a:p>
            <a:endParaRPr lang="es-ES_tradnl"/>
          </a:p>
        </p:txBody>
      </p:sp>
      <p:sp>
        <p:nvSpPr>
          <p:cNvPr id="6" name="Textplatzhalter 5">
            <a:extLst>
              <a:ext uri="{FF2B5EF4-FFF2-40B4-BE49-F238E27FC236}">
                <a16:creationId xmlns:a16="http://schemas.microsoft.com/office/drawing/2014/main" id="{5B335E4E-7AFC-2115-6816-4ECCC9FC5D07}"/>
              </a:ext>
            </a:extLst>
          </p:cNvPr>
          <p:cNvSpPr>
            <a:spLocks noGrp="1"/>
          </p:cNvSpPr>
          <p:nvPr>
            <p:ph type="body" sz="quarter" idx="17"/>
          </p:nvPr>
        </p:nvSpPr>
        <p:spPr/>
        <p:txBody>
          <a:bodyPr/>
          <a:lstStyle/>
          <a:p>
            <a:endParaRPr lang="es-ES_tradnl"/>
          </a:p>
        </p:txBody>
      </p:sp>
    </p:spTree>
    <p:extLst>
      <p:ext uri="{BB962C8B-B14F-4D97-AF65-F5344CB8AC3E}">
        <p14:creationId xmlns:p14="http://schemas.microsoft.com/office/powerpoint/2010/main" val="477532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2DC16B2-190F-0B15-01F5-67B53CEC9DD7}"/>
              </a:ext>
            </a:extLst>
          </p:cNvPr>
          <p:cNvSpPr>
            <a:spLocks noGrp="1"/>
          </p:cNvSpPr>
          <p:nvPr>
            <p:ph type="body" sz="quarter" idx="14"/>
          </p:nvPr>
        </p:nvSpPr>
        <p:spPr/>
        <p:txBody>
          <a:bodyPr/>
          <a:lstStyle/>
          <a:p>
            <a:r>
              <a:rPr lang="es-ES_tradnl"/>
              <a:t>estamos encantados de que pase el último día con nosotros</a:t>
            </a:r>
          </a:p>
        </p:txBody>
      </p:sp>
      <p:sp>
        <p:nvSpPr>
          <p:cNvPr id="3" name="Titel 2">
            <a:extLst>
              <a:ext uri="{FF2B5EF4-FFF2-40B4-BE49-F238E27FC236}">
                <a16:creationId xmlns:a16="http://schemas.microsoft.com/office/drawing/2014/main" id="{F6B94A0D-6365-B346-519B-B5A1A0C65324}"/>
              </a:ext>
            </a:extLst>
          </p:cNvPr>
          <p:cNvSpPr>
            <a:spLocks noGrp="1"/>
          </p:cNvSpPr>
          <p:nvPr>
            <p:ph type="title"/>
          </p:nvPr>
        </p:nvSpPr>
        <p:spPr/>
        <p:txBody>
          <a:bodyPr/>
          <a:lstStyle/>
          <a:p>
            <a:r>
              <a:rPr lang="es-ES_tradnl"/>
              <a:t>Bienvenidos a Acht Grad Ost AG</a:t>
            </a:r>
          </a:p>
        </p:txBody>
      </p:sp>
      <p:pic>
        <p:nvPicPr>
          <p:cNvPr id="5" name="Inhaltsplatzhalter 6" descr="Bildschirmausschnitt">
            <a:extLst>
              <a:ext uri="{FF2B5EF4-FFF2-40B4-BE49-F238E27FC236}">
                <a16:creationId xmlns:a16="http://schemas.microsoft.com/office/drawing/2014/main" id="{5F1D943E-C7CF-E1BF-D4D3-D96796B895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7077"/>
          <a:stretch/>
        </p:blipFill>
        <p:spPr>
          <a:xfrm>
            <a:off x="4216824" y="1403046"/>
            <a:ext cx="4784302" cy="2737154"/>
          </a:xfrm>
          <a:prstGeom prst="rect">
            <a:avLst/>
          </a:prstGeom>
          <a:ln>
            <a:solidFill>
              <a:schemeClr val="accent1"/>
            </a:solidFill>
          </a:ln>
          <a:effectLst>
            <a:outerShdw blurRad="50800" dist="38100" dir="2700000" algn="tl" rotWithShape="0">
              <a:prstClr val="black">
                <a:alpha val="40000"/>
              </a:prstClr>
            </a:outerShdw>
          </a:effectLst>
        </p:spPr>
      </p:pic>
      <p:sp>
        <p:nvSpPr>
          <p:cNvPr id="4" name="Inhaltsplatzhalter 3">
            <a:extLst>
              <a:ext uri="{FF2B5EF4-FFF2-40B4-BE49-F238E27FC236}">
                <a16:creationId xmlns:a16="http://schemas.microsoft.com/office/drawing/2014/main" id="{2EC55CFF-458C-DC74-8F50-9E8CA2FAAD9E}"/>
              </a:ext>
            </a:extLst>
          </p:cNvPr>
          <p:cNvSpPr>
            <a:spLocks noGrp="1"/>
          </p:cNvSpPr>
          <p:nvPr>
            <p:ph sz="quarter" idx="16"/>
          </p:nvPr>
        </p:nvSpPr>
        <p:spPr>
          <a:xfrm>
            <a:off x="317500" y="1346200"/>
            <a:ext cx="6442328" cy="3486150"/>
          </a:xfrm>
        </p:spPr>
        <p:txBody>
          <a:bodyPr/>
          <a:lstStyle/>
          <a:p>
            <a:r>
              <a:rPr lang="es-ES_tradnl"/>
              <a:t>70 empleados, 15 de ellos aprendices</a:t>
            </a:r>
          </a:p>
          <a:p>
            <a:r>
              <a:rPr lang="es-ES_tradnl"/>
              <a:t>3 sedes en la 8ª latitud</a:t>
            </a:r>
          </a:p>
          <a:p>
            <a:r>
              <a:rPr lang="es-ES_tradnl"/>
              <a:t>Actividades principales:</a:t>
            </a:r>
          </a:p>
          <a:p>
            <a:pPr lvl="1"/>
            <a:r>
              <a:rPr lang="es-ES_tradnl"/>
              <a:t>Levantamiento catastral</a:t>
            </a:r>
          </a:p>
          <a:p>
            <a:pPr lvl="1"/>
            <a:r>
              <a:rPr lang="es-ES_tradnl"/>
              <a:t>Catastro de rédes</a:t>
            </a:r>
          </a:p>
          <a:p>
            <a:pPr lvl="1"/>
            <a:r>
              <a:rPr lang="es-ES_tradnl"/>
              <a:t>Catastro ÖREB</a:t>
            </a:r>
          </a:p>
          <a:p>
            <a:pPr lvl="1"/>
            <a:r>
              <a:rPr lang="es-ES_tradnl"/>
              <a:t>Agrimensura de construcción e ingeniería</a:t>
            </a:r>
          </a:p>
          <a:p>
            <a:pPr lvl="1"/>
            <a:r>
              <a:rPr lang="es-ES_tradnl"/>
              <a:t>Infraestructuras de datos espaciales para municipios</a:t>
            </a:r>
          </a:p>
          <a:p>
            <a:pPr lvl="1"/>
            <a:r>
              <a:rPr lang="es-ES_tradnl"/>
              <a:t>Consultoría en gestión de la información para datos espaciales</a:t>
            </a:r>
          </a:p>
        </p:txBody>
      </p:sp>
    </p:spTree>
    <p:extLst>
      <p:ext uri="{BB962C8B-B14F-4D97-AF65-F5344CB8AC3E}">
        <p14:creationId xmlns:p14="http://schemas.microsoft.com/office/powerpoint/2010/main" val="3419418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88AFDA11-8748-5A45-9F86-015573D6E9C7}"/>
              </a:ext>
            </a:extLst>
          </p:cNvPr>
          <p:cNvSpPr>
            <a:spLocks noGrp="1"/>
          </p:cNvSpPr>
          <p:nvPr>
            <p:ph type="body" sz="quarter" idx="14"/>
          </p:nvPr>
        </p:nvSpPr>
        <p:spPr/>
        <p:txBody>
          <a:bodyPr>
            <a:noAutofit/>
          </a:bodyPr>
          <a:lstStyle/>
          <a:p>
            <a:r>
              <a:rPr lang="es-ES_tradnl" sz="4000" dirty="0"/>
              <a:t>¿tiene alguna pregunta?</a:t>
            </a:r>
          </a:p>
        </p:txBody>
      </p:sp>
    </p:spTree>
    <p:extLst>
      <p:ext uri="{BB962C8B-B14F-4D97-AF65-F5344CB8AC3E}">
        <p14:creationId xmlns:p14="http://schemas.microsoft.com/office/powerpoint/2010/main" val="1315753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0ADBEEE-C4C3-660B-16AB-45479E9C734E}"/>
              </a:ext>
            </a:extLst>
          </p:cNvPr>
          <p:cNvSpPr>
            <a:spLocks noGrp="1"/>
          </p:cNvSpPr>
          <p:nvPr>
            <p:ph type="body" sz="quarter" idx="14"/>
          </p:nvPr>
        </p:nvSpPr>
        <p:spPr/>
        <p:txBody>
          <a:bodyPr/>
          <a:lstStyle/>
          <a:p>
            <a:endParaRPr lang="es-ES_tradnl"/>
          </a:p>
        </p:txBody>
      </p:sp>
      <p:sp>
        <p:nvSpPr>
          <p:cNvPr id="3" name="Titel 2">
            <a:extLst>
              <a:ext uri="{FF2B5EF4-FFF2-40B4-BE49-F238E27FC236}">
                <a16:creationId xmlns:a16="http://schemas.microsoft.com/office/drawing/2014/main" id="{7770EC6C-CA44-277E-C7CB-2580CAA656C9}"/>
              </a:ext>
            </a:extLst>
          </p:cNvPr>
          <p:cNvSpPr>
            <a:spLocks noGrp="1"/>
          </p:cNvSpPr>
          <p:nvPr>
            <p:ph type="title"/>
          </p:nvPr>
        </p:nvSpPr>
        <p:spPr/>
        <p:txBody>
          <a:bodyPr/>
          <a:lstStyle/>
          <a:p>
            <a:r>
              <a:rPr lang="es-ES_tradnl"/>
              <a:t>Uso múltiple en diferentes temas</a:t>
            </a:r>
          </a:p>
        </p:txBody>
      </p:sp>
      <p:sp>
        <p:nvSpPr>
          <p:cNvPr id="4" name="Inhaltsplatzhalter 3">
            <a:extLst>
              <a:ext uri="{FF2B5EF4-FFF2-40B4-BE49-F238E27FC236}">
                <a16:creationId xmlns:a16="http://schemas.microsoft.com/office/drawing/2014/main" id="{A8410F8B-405A-ABEB-D301-E63B064419E2}"/>
              </a:ext>
            </a:extLst>
          </p:cNvPr>
          <p:cNvSpPr>
            <a:spLocks noGrp="1"/>
          </p:cNvSpPr>
          <p:nvPr>
            <p:ph sz="quarter" idx="16"/>
          </p:nvPr>
        </p:nvSpPr>
        <p:spPr/>
        <p:txBody>
          <a:bodyPr/>
          <a:lstStyle/>
          <a:p>
            <a:r>
              <a:rPr lang="es-ES_tradnl"/>
              <a:t>el catastro oficial es la referencia de los datos geográficos</a:t>
            </a:r>
          </a:p>
          <a:p>
            <a:r>
              <a:rPr lang="es-ES_tradnl"/>
              <a:t>utilizamos la misma infraestructura de TIC</a:t>
            </a:r>
          </a:p>
          <a:p>
            <a:r>
              <a:rPr lang="es-ES_tradnl"/>
              <a:t>los procesos de mantenimiento se basan en los mismos principios</a:t>
            </a:r>
          </a:p>
          <a:p>
            <a:r>
              <a:rPr lang="es-ES_tradnl"/>
              <a:t>el trabajo de campo lo realizan los mismos equipos de campo</a:t>
            </a:r>
            <a:br>
              <a:rPr lang="es-ES_tradnl"/>
            </a:br>
            <a:endParaRPr lang="es-ES_tradnl"/>
          </a:p>
          <a:p>
            <a:pPr marL="0" indent="0">
              <a:buNone/>
            </a:pPr>
            <a:r>
              <a:rPr lang="es-ES_tradnl"/>
              <a:t>pero</a:t>
            </a:r>
            <a:br>
              <a:rPr lang="es-ES_tradnl"/>
            </a:br>
            <a:endParaRPr lang="es-ES_tradnl"/>
          </a:p>
          <a:p>
            <a:r>
              <a:rPr lang="es-ES_tradnl"/>
              <a:t>el trabajo de oficina y el tratamiento de datos lo realizan geomáticos especializados </a:t>
            </a:r>
          </a:p>
        </p:txBody>
      </p:sp>
    </p:spTree>
    <p:extLst>
      <p:ext uri="{BB962C8B-B14F-4D97-AF65-F5344CB8AC3E}">
        <p14:creationId xmlns:p14="http://schemas.microsoft.com/office/powerpoint/2010/main" val="1000663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10D5ACA-57D6-8682-C53A-728A657D2DF7}"/>
              </a:ext>
            </a:extLst>
          </p:cNvPr>
          <p:cNvSpPr>
            <a:spLocks noGrp="1"/>
          </p:cNvSpPr>
          <p:nvPr>
            <p:ph type="body" sz="quarter" idx="14"/>
          </p:nvPr>
        </p:nvSpPr>
        <p:spPr/>
        <p:txBody>
          <a:bodyPr/>
          <a:lstStyle/>
          <a:p>
            <a:r>
              <a:rPr lang="es-ES_tradnl"/>
              <a:t>como en el levantamiento catastral</a:t>
            </a:r>
          </a:p>
        </p:txBody>
      </p:sp>
      <p:sp>
        <p:nvSpPr>
          <p:cNvPr id="3" name="Titel 2">
            <a:extLst>
              <a:ext uri="{FF2B5EF4-FFF2-40B4-BE49-F238E27FC236}">
                <a16:creationId xmlns:a16="http://schemas.microsoft.com/office/drawing/2014/main" id="{BE756056-A1AC-8085-4963-9A51678F2D88}"/>
              </a:ext>
            </a:extLst>
          </p:cNvPr>
          <p:cNvSpPr>
            <a:spLocks noGrp="1"/>
          </p:cNvSpPr>
          <p:nvPr>
            <p:ph type="title"/>
          </p:nvPr>
        </p:nvSpPr>
        <p:spPr/>
        <p:txBody>
          <a:bodyPr/>
          <a:lstStyle/>
          <a:p>
            <a:r>
              <a:rPr lang="es-ES_tradnl"/>
              <a:t>Mismo marco para la calidad de los datos</a:t>
            </a:r>
          </a:p>
        </p:txBody>
      </p:sp>
      <p:pic>
        <p:nvPicPr>
          <p:cNvPr id="5" name="Grafik 4" descr="Ein Bild, das Text, Kreis, Schrift, Diagramm enthält.&#10;&#10;Automatisch generierte Beschreibung">
            <a:extLst>
              <a:ext uri="{FF2B5EF4-FFF2-40B4-BE49-F238E27FC236}">
                <a16:creationId xmlns:a16="http://schemas.microsoft.com/office/drawing/2014/main" id="{8DC23CB4-A296-78A2-AFD9-A8A7DDA33F65}"/>
              </a:ext>
            </a:extLst>
          </p:cNvPr>
          <p:cNvPicPr>
            <a:picLocks noChangeAspect="1"/>
          </p:cNvPicPr>
          <p:nvPr/>
        </p:nvPicPr>
        <p:blipFill>
          <a:blip r:embed="rId2"/>
          <a:stretch>
            <a:fillRect/>
          </a:stretch>
        </p:blipFill>
        <p:spPr>
          <a:xfrm>
            <a:off x="2550596" y="1355422"/>
            <a:ext cx="3963131" cy="3064178"/>
          </a:xfrm>
          <a:prstGeom prst="rect">
            <a:avLst/>
          </a:prstGeom>
        </p:spPr>
      </p:pic>
      <p:sp>
        <p:nvSpPr>
          <p:cNvPr id="6" name="Textfeld 5">
            <a:extLst>
              <a:ext uri="{FF2B5EF4-FFF2-40B4-BE49-F238E27FC236}">
                <a16:creationId xmlns:a16="http://schemas.microsoft.com/office/drawing/2014/main" id="{DD6A2846-6062-AE5C-06A2-B67694005478}"/>
              </a:ext>
            </a:extLst>
          </p:cNvPr>
          <p:cNvSpPr txBox="1"/>
          <p:nvPr/>
        </p:nvSpPr>
        <p:spPr>
          <a:xfrm>
            <a:off x="6513727" y="1752850"/>
            <a:ext cx="2100186" cy="923330"/>
          </a:xfrm>
          <a:prstGeom prst="rect">
            <a:avLst/>
          </a:prstGeom>
          <a:solidFill>
            <a:schemeClr val="bg1"/>
          </a:solidFill>
        </p:spPr>
        <p:txBody>
          <a:bodyPr wrap="square" rtlCol="0">
            <a:spAutoFit/>
          </a:bodyPr>
          <a:lstStyle/>
          <a:p>
            <a:r>
              <a:rPr lang="es-ES_tradnl">
                <a:solidFill>
                  <a:srgbClr val="6E9217"/>
                </a:solidFill>
              </a:rPr>
              <a:t>especificaciones</a:t>
            </a:r>
          </a:p>
          <a:p>
            <a:r>
              <a:rPr lang="es-ES_tradnl">
                <a:solidFill>
                  <a:srgbClr val="6E9217"/>
                </a:solidFill>
              </a:rPr>
              <a:t>sobre datos vinculantes</a:t>
            </a:r>
          </a:p>
        </p:txBody>
      </p:sp>
      <p:sp>
        <p:nvSpPr>
          <p:cNvPr id="7" name="Textfeld 6">
            <a:extLst>
              <a:ext uri="{FF2B5EF4-FFF2-40B4-BE49-F238E27FC236}">
                <a16:creationId xmlns:a16="http://schemas.microsoft.com/office/drawing/2014/main" id="{15393C99-581C-702A-11BF-F7EFED19627D}"/>
              </a:ext>
            </a:extLst>
          </p:cNvPr>
          <p:cNvSpPr txBox="1"/>
          <p:nvPr/>
        </p:nvSpPr>
        <p:spPr>
          <a:xfrm>
            <a:off x="150296" y="1614351"/>
            <a:ext cx="2400300" cy="1200329"/>
          </a:xfrm>
          <a:prstGeom prst="rect">
            <a:avLst/>
          </a:prstGeom>
          <a:solidFill>
            <a:schemeClr val="bg1"/>
          </a:solidFill>
        </p:spPr>
        <p:txBody>
          <a:bodyPr wrap="square" rtlCol="0">
            <a:spAutoFit/>
          </a:bodyPr>
          <a:lstStyle/>
          <a:p>
            <a:pPr algn="r"/>
            <a:r>
              <a:rPr lang="es-ES_tradnl">
                <a:solidFill>
                  <a:srgbClr val="0070C0"/>
                </a:solidFill>
                <a:latin typeface="Arial" panose="020B0604020202020204" pitchFamily="34" charset="0"/>
                <a:ea typeface="Calibri" panose="020F0502020204030204" pitchFamily="34" charset="0"/>
              </a:rPr>
              <a:t>Normas técnicas sencillas, claras</a:t>
            </a:r>
          </a:p>
          <a:p>
            <a:pPr algn="r"/>
            <a:r>
              <a:rPr lang="es-ES_tradnl">
                <a:solidFill>
                  <a:srgbClr val="0070C0"/>
                </a:solidFill>
                <a:latin typeface="Arial" panose="020B0604020202020204" pitchFamily="34" charset="0"/>
                <a:ea typeface="Calibri" panose="020F0502020204030204" pitchFamily="34" charset="0"/>
              </a:rPr>
              <a:t>normas técnicas precisas y prácticas</a:t>
            </a:r>
            <a:endParaRPr lang="es-ES_tradnl">
              <a:solidFill>
                <a:srgbClr val="0070C0"/>
              </a:solidFill>
            </a:endParaRPr>
          </a:p>
        </p:txBody>
      </p:sp>
      <p:sp>
        <p:nvSpPr>
          <p:cNvPr id="8" name="Textfeld 7">
            <a:extLst>
              <a:ext uri="{FF2B5EF4-FFF2-40B4-BE49-F238E27FC236}">
                <a16:creationId xmlns:a16="http://schemas.microsoft.com/office/drawing/2014/main" id="{7D2E0040-8173-DCAC-12D9-F516ACF6F9AE}"/>
              </a:ext>
            </a:extLst>
          </p:cNvPr>
          <p:cNvSpPr txBox="1"/>
          <p:nvPr/>
        </p:nvSpPr>
        <p:spPr>
          <a:xfrm>
            <a:off x="2274424" y="4411444"/>
            <a:ext cx="4649836" cy="646331"/>
          </a:xfrm>
          <a:prstGeom prst="rect">
            <a:avLst/>
          </a:prstGeom>
          <a:solidFill>
            <a:schemeClr val="bg1"/>
          </a:solidFill>
        </p:spPr>
        <p:txBody>
          <a:bodyPr wrap="square" rtlCol="0">
            <a:spAutoFit/>
          </a:bodyPr>
          <a:lstStyle/>
          <a:p>
            <a:pPr algn="ctr"/>
            <a:r>
              <a:rPr lang="es-ES_tradnl">
                <a:solidFill>
                  <a:srgbClr val="FF0000"/>
                </a:solidFill>
                <a:latin typeface="Arial" panose="020B0604020202020204" pitchFamily="34" charset="0"/>
                <a:ea typeface="Calibri" panose="020F0502020204030204" pitchFamily="34" charset="0"/>
              </a:rPr>
              <a:t>cooperación</a:t>
            </a:r>
          </a:p>
          <a:p>
            <a:pPr algn="ctr"/>
            <a:r>
              <a:rPr lang="es-ES_tradnl">
                <a:solidFill>
                  <a:srgbClr val="FF0000"/>
                </a:solidFill>
                <a:latin typeface="Arial" panose="020B0604020202020204" pitchFamily="34" charset="0"/>
                <a:ea typeface="Calibri" panose="020F0502020204030204" pitchFamily="34" charset="0"/>
              </a:rPr>
              <a:t>formación y perfeccionamiento profesional</a:t>
            </a:r>
            <a:endParaRPr lang="es-ES_tradnl">
              <a:solidFill>
                <a:srgbClr val="FF0000"/>
              </a:solidFill>
            </a:endParaRPr>
          </a:p>
        </p:txBody>
      </p:sp>
    </p:spTree>
    <p:extLst>
      <p:ext uri="{BB962C8B-B14F-4D97-AF65-F5344CB8AC3E}">
        <p14:creationId xmlns:p14="http://schemas.microsoft.com/office/powerpoint/2010/main" val="3986285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88AFDA11-8748-5A45-9F86-015573D6E9C7}"/>
              </a:ext>
            </a:extLst>
          </p:cNvPr>
          <p:cNvSpPr>
            <a:spLocks noGrp="1"/>
          </p:cNvSpPr>
          <p:nvPr>
            <p:ph type="body" sz="quarter" idx="14"/>
          </p:nvPr>
        </p:nvSpPr>
        <p:spPr/>
        <p:txBody>
          <a:bodyPr>
            <a:noAutofit/>
          </a:bodyPr>
          <a:lstStyle/>
          <a:p>
            <a:r>
              <a:rPr lang="es-ES_tradnl" sz="4000" dirty="0"/>
              <a:t>¿tiene alguna pregunta?</a:t>
            </a:r>
          </a:p>
        </p:txBody>
      </p:sp>
    </p:spTree>
    <p:extLst>
      <p:ext uri="{BB962C8B-B14F-4D97-AF65-F5344CB8AC3E}">
        <p14:creationId xmlns:p14="http://schemas.microsoft.com/office/powerpoint/2010/main" val="1379248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5FFBC91-6F21-4197-B1E4-23A895C40A1A}"/>
              </a:ext>
            </a:extLst>
          </p:cNvPr>
          <p:cNvSpPr>
            <a:spLocks noGrp="1"/>
          </p:cNvSpPr>
          <p:nvPr>
            <p:ph type="body" sz="quarter" idx="18"/>
          </p:nvPr>
        </p:nvSpPr>
        <p:spPr/>
        <p:txBody>
          <a:bodyPr/>
          <a:lstStyle/>
          <a:p>
            <a:pPr>
              <a:defRPr/>
            </a:pPr>
            <a:r>
              <a:rPr lang="de-CH" sz="1400" dirty="0" err="1"/>
              <a:t>Wagistrasse</a:t>
            </a:r>
            <a:r>
              <a:rPr lang="de-CH" sz="1400" dirty="0"/>
              <a:t> 6</a:t>
            </a:r>
          </a:p>
          <a:p>
            <a:pPr>
              <a:defRPr/>
            </a:pPr>
            <a:r>
              <a:rPr lang="de-CH" sz="1400" dirty="0"/>
              <a:t>8952 Schlieren</a:t>
            </a:r>
          </a:p>
          <a:p>
            <a:pPr>
              <a:defRPr/>
            </a:pPr>
            <a:r>
              <a:rPr lang="de-CH" sz="1400" dirty="0"/>
              <a:t>T +41 43 500 44 00</a:t>
            </a:r>
          </a:p>
          <a:p>
            <a:pPr>
              <a:defRPr/>
            </a:pPr>
            <a:endParaRPr lang="de-CH" sz="1400" dirty="0"/>
          </a:p>
          <a:p>
            <a:pPr>
              <a:defRPr/>
            </a:pPr>
            <a:r>
              <a:rPr lang="de-CH" sz="1400" dirty="0"/>
              <a:t>schlieren@achtgradost.ch</a:t>
            </a:r>
          </a:p>
          <a:p>
            <a:pPr>
              <a:defRPr/>
            </a:pPr>
            <a:r>
              <a:rPr lang="de-CH" dirty="0"/>
              <a:t>achtgradost.ch</a:t>
            </a:r>
            <a:endParaRPr lang="de-CH" sz="1400" dirty="0"/>
          </a:p>
        </p:txBody>
      </p:sp>
      <p:sp>
        <p:nvSpPr>
          <p:cNvPr id="7" name="Titel 6">
            <a:extLst>
              <a:ext uri="{FF2B5EF4-FFF2-40B4-BE49-F238E27FC236}">
                <a16:creationId xmlns:a16="http://schemas.microsoft.com/office/drawing/2014/main" id="{1808DF52-D753-4B07-9C24-BCF65F57C551}"/>
              </a:ext>
            </a:extLst>
          </p:cNvPr>
          <p:cNvSpPr>
            <a:spLocks noGrp="1"/>
          </p:cNvSpPr>
          <p:nvPr>
            <p:ph type="title"/>
          </p:nvPr>
        </p:nvSpPr>
        <p:spPr/>
        <p:txBody>
          <a:bodyPr>
            <a:normAutofit fontScale="90000"/>
          </a:bodyPr>
          <a:lstStyle/>
          <a:p>
            <a:r>
              <a:rPr lang="es-ES_tradnl" dirty="0"/>
              <a:t>Datos de contacto</a:t>
            </a:r>
          </a:p>
        </p:txBody>
      </p:sp>
      <p:sp>
        <p:nvSpPr>
          <p:cNvPr id="8" name="Textplatzhalter 7">
            <a:extLst>
              <a:ext uri="{FF2B5EF4-FFF2-40B4-BE49-F238E27FC236}">
                <a16:creationId xmlns:a16="http://schemas.microsoft.com/office/drawing/2014/main" id="{3FEF4951-DACB-4B8C-BC55-55CB274B2C79}"/>
              </a:ext>
            </a:extLst>
          </p:cNvPr>
          <p:cNvSpPr>
            <a:spLocks noGrp="1"/>
          </p:cNvSpPr>
          <p:nvPr>
            <p:ph type="body" sz="quarter" idx="16"/>
          </p:nvPr>
        </p:nvSpPr>
        <p:spPr/>
        <p:txBody>
          <a:bodyPr/>
          <a:lstStyle/>
          <a:p>
            <a:pPr lvl="0">
              <a:defRPr/>
            </a:pPr>
            <a:r>
              <a:rPr lang="de-DE" dirty="0"/>
              <a:t>Martin.Wehrli@achtgradost.ch</a:t>
            </a:r>
          </a:p>
          <a:p>
            <a:pPr lvl="0">
              <a:defRPr/>
            </a:pPr>
            <a:r>
              <a:rPr lang="de-DE" dirty="0"/>
              <a:t>D +41 43 500 44 56</a:t>
            </a:r>
          </a:p>
          <a:p>
            <a:pPr lvl="0">
              <a:defRPr/>
            </a:pPr>
            <a:endParaRPr lang="de-DE" dirty="0"/>
          </a:p>
          <a:p>
            <a:pPr lvl="0">
              <a:defRPr/>
            </a:pPr>
            <a:r>
              <a:rPr lang="de-DE" dirty="0"/>
              <a:t>Christian.Kaul@achtgradost.ch</a:t>
            </a:r>
          </a:p>
          <a:p>
            <a:pPr lvl="0">
              <a:defRPr/>
            </a:pPr>
            <a:r>
              <a:rPr lang="de-DE" dirty="0"/>
              <a:t>D +41 43 500 44 22</a:t>
            </a:r>
          </a:p>
        </p:txBody>
      </p:sp>
      <p:sp>
        <p:nvSpPr>
          <p:cNvPr id="17" name="Textfeld 16">
            <a:extLst>
              <a:ext uri="{FF2B5EF4-FFF2-40B4-BE49-F238E27FC236}">
                <a16:creationId xmlns:a16="http://schemas.microsoft.com/office/drawing/2014/main" id="{9E1C6A0E-0213-47F2-AEFA-50DC7592E173}"/>
              </a:ext>
            </a:extLst>
          </p:cNvPr>
          <p:cNvSpPr txBox="1"/>
          <p:nvPr/>
        </p:nvSpPr>
        <p:spPr>
          <a:xfrm>
            <a:off x="3358798" y="1338996"/>
            <a:ext cx="2880000" cy="353943"/>
          </a:xfrm>
          <a:prstGeom prst="rect">
            <a:avLst/>
          </a:prstGeom>
          <a:noFill/>
        </p:spPr>
        <p:txBody>
          <a:bodyPr wrap="square">
            <a:noAutofit/>
          </a:bodyPr>
          <a:lstStyle/>
          <a:p>
            <a:pPr lvl="0"/>
            <a:r>
              <a:rPr lang="de-DE" sz="1700" b="1" dirty="0" err="1"/>
              <a:t>Contacts</a:t>
            </a:r>
            <a:endParaRPr lang="de-DE" sz="1700" b="1" dirty="0"/>
          </a:p>
        </p:txBody>
      </p:sp>
    </p:spTree>
    <p:extLst>
      <p:ext uri="{BB962C8B-B14F-4D97-AF65-F5344CB8AC3E}">
        <p14:creationId xmlns:p14="http://schemas.microsoft.com/office/powerpoint/2010/main" val="4050608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6581120-8E68-6479-C4A0-DB109DEE7A5C}"/>
              </a:ext>
            </a:extLst>
          </p:cNvPr>
          <p:cNvSpPr>
            <a:spLocks noGrp="1"/>
          </p:cNvSpPr>
          <p:nvPr>
            <p:ph type="body" sz="quarter" idx="14"/>
          </p:nvPr>
        </p:nvSpPr>
        <p:spPr/>
        <p:txBody>
          <a:bodyPr/>
          <a:lstStyle/>
          <a:p>
            <a:r>
              <a:rPr lang="es-ES_tradnl"/>
              <a:t>en el contexto de su programa de estudios</a:t>
            </a:r>
          </a:p>
        </p:txBody>
      </p:sp>
      <p:sp>
        <p:nvSpPr>
          <p:cNvPr id="3" name="Titel 2">
            <a:extLst>
              <a:ext uri="{FF2B5EF4-FFF2-40B4-BE49-F238E27FC236}">
                <a16:creationId xmlns:a16="http://schemas.microsoft.com/office/drawing/2014/main" id="{F4E0EF32-49B9-102E-DAB6-657480C86B0B}"/>
              </a:ext>
            </a:extLst>
          </p:cNvPr>
          <p:cNvSpPr>
            <a:spLocks noGrp="1"/>
          </p:cNvSpPr>
          <p:nvPr>
            <p:ph type="title"/>
          </p:nvPr>
        </p:nvSpPr>
        <p:spPr/>
        <p:txBody>
          <a:bodyPr/>
          <a:lstStyle/>
          <a:p>
            <a:r>
              <a:rPr lang="es-ES_tradnl"/>
              <a:t>El sector privado en el sistema catastral suizo</a:t>
            </a:r>
          </a:p>
        </p:txBody>
      </p:sp>
      <p:sp>
        <p:nvSpPr>
          <p:cNvPr id="4" name="Inhaltsplatzhalter 3">
            <a:extLst>
              <a:ext uri="{FF2B5EF4-FFF2-40B4-BE49-F238E27FC236}">
                <a16:creationId xmlns:a16="http://schemas.microsoft.com/office/drawing/2014/main" id="{ABB65EC1-A951-0998-B843-B067EF109605}"/>
              </a:ext>
            </a:extLst>
          </p:cNvPr>
          <p:cNvSpPr>
            <a:spLocks noGrp="1"/>
          </p:cNvSpPr>
          <p:nvPr>
            <p:ph sz="quarter" idx="16"/>
          </p:nvPr>
        </p:nvSpPr>
        <p:spPr>
          <a:xfrm>
            <a:off x="1875183" y="1709737"/>
            <a:ext cx="3077817" cy="3209925"/>
          </a:xfrm>
        </p:spPr>
        <p:txBody>
          <a:bodyPr>
            <a:normAutofit lnSpcReduction="10000"/>
          </a:bodyPr>
          <a:lstStyle/>
          <a:p>
            <a:pPr marL="0" indent="0" algn="r">
              <a:buNone/>
            </a:pPr>
            <a:r>
              <a:rPr lang="es-ES_tradnl"/>
              <a:t>Lunes: swisstopo</a:t>
            </a:r>
          </a:p>
          <a:p>
            <a:pPr marL="0" indent="0" algn="r">
              <a:buNone/>
            </a:pPr>
            <a:endParaRPr lang="es-ES_tradnl"/>
          </a:p>
          <a:p>
            <a:pPr marL="0" indent="0" algn="r">
              <a:buNone/>
            </a:pPr>
            <a:endParaRPr lang="es-ES_tradnl"/>
          </a:p>
          <a:p>
            <a:pPr marL="0" indent="0" algn="r">
              <a:buNone/>
            </a:pPr>
            <a:r>
              <a:rPr lang="es-ES_tradnl"/>
              <a:t>Martes: Canton de Zurich</a:t>
            </a:r>
          </a:p>
          <a:p>
            <a:pPr marL="0" indent="0" algn="r">
              <a:buNone/>
            </a:pPr>
            <a:r>
              <a:rPr lang="es-ES_tradnl"/>
              <a:t>Jueves: Canton de Solothurn</a:t>
            </a:r>
          </a:p>
          <a:p>
            <a:pPr marL="0" indent="0" algn="r">
              <a:buNone/>
            </a:pPr>
            <a:endParaRPr lang="es-ES_tradnl" sz="1200"/>
          </a:p>
          <a:p>
            <a:pPr marL="0" indent="0" algn="r">
              <a:buNone/>
            </a:pPr>
            <a:endParaRPr lang="es-ES_tradnl"/>
          </a:p>
          <a:p>
            <a:pPr marL="0" indent="0" algn="r">
              <a:buNone/>
            </a:pPr>
            <a:endParaRPr lang="es-ES_tradnl"/>
          </a:p>
          <a:p>
            <a:pPr marL="0" indent="0" algn="r">
              <a:buNone/>
            </a:pPr>
            <a:r>
              <a:rPr lang="es-ES_tradnl" sz="2000" b="1">
                <a:solidFill>
                  <a:schemeClr val="accent3">
                    <a:lumMod val="75000"/>
                  </a:schemeClr>
                </a:solidFill>
              </a:rPr>
              <a:t>Viernes: Acht Grad Ost</a:t>
            </a:r>
          </a:p>
          <a:p>
            <a:pPr marL="0" indent="0" algn="r">
              <a:buNone/>
            </a:pPr>
            <a:r>
              <a:rPr lang="es-ES_tradnl"/>
              <a:t>Miercoles: Municipio Zurich</a:t>
            </a:r>
          </a:p>
        </p:txBody>
      </p:sp>
      <p:pic>
        <p:nvPicPr>
          <p:cNvPr id="5" name="Grafik 4" descr="Ein Bild, das Text, Screenshot, Schrift, Zahl enthält.&#10;&#10;Automatisch generierte Beschreibung">
            <a:extLst>
              <a:ext uri="{FF2B5EF4-FFF2-40B4-BE49-F238E27FC236}">
                <a16:creationId xmlns:a16="http://schemas.microsoft.com/office/drawing/2014/main" id="{5C6D8EA9-BC0F-F948-4831-6C3A91826B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5105400" y="1213571"/>
            <a:ext cx="4038600" cy="3845385"/>
          </a:xfrm>
          <a:prstGeom prst="rect">
            <a:avLst/>
          </a:prstGeom>
        </p:spPr>
      </p:pic>
      <p:sp>
        <p:nvSpPr>
          <p:cNvPr id="6" name="Rechteck 5">
            <a:extLst>
              <a:ext uri="{FF2B5EF4-FFF2-40B4-BE49-F238E27FC236}">
                <a16:creationId xmlns:a16="http://schemas.microsoft.com/office/drawing/2014/main" id="{8412DF77-F7DB-AE97-529B-0FB20B774B03}"/>
              </a:ext>
            </a:extLst>
          </p:cNvPr>
          <p:cNvSpPr/>
          <p:nvPr/>
        </p:nvSpPr>
        <p:spPr>
          <a:xfrm>
            <a:off x="6858000" y="4249205"/>
            <a:ext cx="1895475" cy="195795"/>
          </a:xfrm>
          <a:prstGeom prst="rect">
            <a:avLst/>
          </a:prstGeom>
          <a:noFill/>
          <a:ln w="381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599328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6E39764-2FA1-74E3-1D72-72BF15958CB3}"/>
              </a:ext>
            </a:extLst>
          </p:cNvPr>
          <p:cNvSpPr>
            <a:spLocks noGrp="1"/>
          </p:cNvSpPr>
          <p:nvPr>
            <p:ph type="body" sz="quarter" idx="14"/>
          </p:nvPr>
        </p:nvSpPr>
        <p:spPr/>
        <p:txBody>
          <a:bodyPr/>
          <a:lstStyle/>
          <a:p>
            <a:r>
              <a:rPr lang="es-ES_tradnl"/>
              <a:t>descentralizado por municipios e impulsado por el sector privado</a:t>
            </a:r>
          </a:p>
        </p:txBody>
      </p:sp>
      <p:sp>
        <p:nvSpPr>
          <p:cNvPr id="3" name="Titel 2">
            <a:extLst>
              <a:ext uri="{FF2B5EF4-FFF2-40B4-BE49-F238E27FC236}">
                <a16:creationId xmlns:a16="http://schemas.microsoft.com/office/drawing/2014/main" id="{6282705F-AA14-AA75-43F8-7FFB344507C5}"/>
              </a:ext>
            </a:extLst>
          </p:cNvPr>
          <p:cNvSpPr>
            <a:spLocks noGrp="1"/>
          </p:cNvSpPr>
          <p:nvPr>
            <p:ph type="title"/>
          </p:nvPr>
        </p:nvSpPr>
        <p:spPr/>
        <p:txBody>
          <a:bodyPr/>
          <a:lstStyle/>
          <a:p>
            <a:r>
              <a:rPr lang="es-ES_tradnl"/>
              <a:t>Características del modelo organizativo</a:t>
            </a:r>
          </a:p>
        </p:txBody>
      </p:sp>
      <p:sp>
        <p:nvSpPr>
          <p:cNvPr id="4" name="Inhaltsplatzhalter 3">
            <a:extLst>
              <a:ext uri="{FF2B5EF4-FFF2-40B4-BE49-F238E27FC236}">
                <a16:creationId xmlns:a16="http://schemas.microsoft.com/office/drawing/2014/main" id="{484E6A35-F578-1E90-C49F-EA4A95A7E983}"/>
              </a:ext>
            </a:extLst>
          </p:cNvPr>
          <p:cNvSpPr>
            <a:spLocks noGrp="1"/>
          </p:cNvSpPr>
          <p:nvPr>
            <p:ph sz="quarter" idx="16"/>
          </p:nvPr>
        </p:nvSpPr>
        <p:spPr>
          <a:xfrm>
            <a:off x="317500" y="1346200"/>
            <a:ext cx="6442328" cy="3556000"/>
          </a:xfrm>
        </p:spPr>
        <p:txBody>
          <a:bodyPr/>
          <a:lstStyle/>
          <a:p>
            <a:r>
              <a:rPr lang="es-ES_tradnl" sz="1600">
                <a:solidFill>
                  <a:srgbClr val="000000"/>
                </a:solidFill>
                <a:latin typeface="Arial" panose="020B0604020202020204" pitchFamily="34" charset="0"/>
                <a:ea typeface="Calibri" panose="020F0502020204030204" pitchFamily="34" charset="0"/>
              </a:rPr>
              <a:t>Contrato para el mantenimiento del catastro directamente entre el ayuntamiento y el agrimensor autorizado con cesión a la empresa</a:t>
            </a:r>
          </a:p>
          <a:p>
            <a:r>
              <a:rPr lang="es-ES_tradnl" sz="1600">
                <a:solidFill>
                  <a:srgbClr val="000000"/>
                </a:solidFill>
                <a:latin typeface="Arial" panose="020B0604020202020204" pitchFamily="34" charset="0"/>
                <a:ea typeface="Calibri" panose="020F0502020204030204" pitchFamily="34" charset="0"/>
              </a:rPr>
              <a:t>La duración del contrato suele ser de 6 años</a:t>
            </a:r>
          </a:p>
          <a:p>
            <a:r>
              <a:rPr lang="es-ES_tradnl" sz="1600">
                <a:solidFill>
                  <a:srgbClr val="000000"/>
                </a:solidFill>
                <a:latin typeface="Arial" panose="020B0604020202020204" pitchFamily="34" charset="0"/>
                <a:ea typeface="Calibri" panose="020F0502020204030204" pitchFamily="34" charset="0"/>
              </a:rPr>
              <a:t>Aprobación del contrato por la autoridad topográfica cantonal</a:t>
            </a:r>
          </a:p>
          <a:p>
            <a:r>
              <a:rPr lang="es-ES_tradnl" sz="1600">
                <a:solidFill>
                  <a:srgbClr val="000000"/>
                </a:solidFill>
                <a:latin typeface="Arial" panose="020B0604020202020204" pitchFamily="34" charset="0"/>
                <a:ea typeface="Calibri" panose="020F0502020204030204" pitchFamily="34" charset="0"/>
              </a:rPr>
              <a:t>Libertad de método para el sistema catastral</a:t>
            </a:r>
          </a:p>
          <a:p>
            <a:r>
              <a:rPr lang="es-ES_tradnl" sz="1600">
                <a:solidFill>
                  <a:srgbClr val="000000"/>
                </a:solidFill>
                <a:latin typeface="Arial" panose="020B0604020202020204" pitchFamily="34" charset="0"/>
                <a:ea typeface="Calibri" panose="020F0502020204030204" pitchFamily="34" charset="0"/>
              </a:rPr>
              <a:t>Almacenamiento descentralizado de datos realizado directamente por el agrimensor autorizado de cada municipio</a:t>
            </a:r>
          </a:p>
          <a:p>
            <a:r>
              <a:rPr lang="es-ES_tradnl" sz="1600">
                <a:solidFill>
                  <a:srgbClr val="000000"/>
                </a:solidFill>
                <a:latin typeface="Arial" panose="020B0604020202020204" pitchFamily="34" charset="0"/>
                <a:ea typeface="Calibri" panose="020F0502020204030204" pitchFamily="34" charset="0"/>
              </a:rPr>
              <a:t>Todos los cambios se realizan directamente en el sistema, almacenamiento de datos e infraestructura del agrimensor autorizado.</a:t>
            </a:r>
            <a:endParaRPr lang="es-ES_tradnl"/>
          </a:p>
        </p:txBody>
      </p:sp>
    </p:spTree>
    <p:extLst>
      <p:ext uri="{BB962C8B-B14F-4D97-AF65-F5344CB8AC3E}">
        <p14:creationId xmlns:p14="http://schemas.microsoft.com/office/powerpoint/2010/main" val="2916677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88AFDA11-8748-5A45-9F86-015573D6E9C7}"/>
              </a:ext>
            </a:extLst>
          </p:cNvPr>
          <p:cNvSpPr>
            <a:spLocks noGrp="1"/>
          </p:cNvSpPr>
          <p:nvPr>
            <p:ph type="body" sz="quarter" idx="14"/>
          </p:nvPr>
        </p:nvSpPr>
        <p:spPr/>
        <p:txBody>
          <a:bodyPr>
            <a:noAutofit/>
          </a:bodyPr>
          <a:lstStyle/>
          <a:p>
            <a:r>
              <a:rPr lang="en-US" sz="4000" dirty="0"/>
              <a:t>¿</a:t>
            </a:r>
            <a:r>
              <a:rPr lang="en-US" sz="4000" dirty="0" err="1"/>
              <a:t>tiene</a:t>
            </a:r>
            <a:r>
              <a:rPr lang="en-US" sz="4000" dirty="0"/>
              <a:t> </a:t>
            </a:r>
            <a:r>
              <a:rPr lang="en-US" sz="4000" dirty="0" err="1"/>
              <a:t>alguna</a:t>
            </a:r>
            <a:r>
              <a:rPr lang="en-US" sz="4000" dirty="0"/>
              <a:t> </a:t>
            </a:r>
            <a:r>
              <a:rPr lang="en-US" sz="4000" dirty="0" err="1"/>
              <a:t>pregunta</a:t>
            </a:r>
            <a:r>
              <a:rPr lang="en-US" sz="4000" dirty="0"/>
              <a:t>?</a:t>
            </a:r>
            <a:endParaRPr lang="de-DE" sz="4000" dirty="0"/>
          </a:p>
        </p:txBody>
      </p:sp>
    </p:spTree>
    <p:extLst>
      <p:ext uri="{BB962C8B-B14F-4D97-AF65-F5344CB8AC3E}">
        <p14:creationId xmlns:p14="http://schemas.microsoft.com/office/powerpoint/2010/main" val="3532275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74E386D-F0F4-4AA3-C7CE-C7764899C0E7}"/>
              </a:ext>
            </a:extLst>
          </p:cNvPr>
          <p:cNvSpPr>
            <a:spLocks noGrp="1"/>
          </p:cNvSpPr>
          <p:nvPr>
            <p:ph type="body" sz="quarter" idx="14"/>
          </p:nvPr>
        </p:nvSpPr>
        <p:spPr/>
        <p:txBody>
          <a:bodyPr/>
          <a:lstStyle/>
          <a:p>
            <a:r>
              <a:rPr lang="es-ES_tradnl"/>
              <a:t>Sobre el conjunto de datos más importante de Suiza: Catastro</a:t>
            </a:r>
          </a:p>
        </p:txBody>
      </p:sp>
      <p:sp>
        <p:nvSpPr>
          <p:cNvPr id="3" name="Titel 2">
            <a:extLst>
              <a:ext uri="{FF2B5EF4-FFF2-40B4-BE49-F238E27FC236}">
                <a16:creationId xmlns:a16="http://schemas.microsoft.com/office/drawing/2014/main" id="{45081087-F5B6-EE86-EBF3-DC39F8668948}"/>
              </a:ext>
            </a:extLst>
          </p:cNvPr>
          <p:cNvSpPr>
            <a:spLocks noGrp="1"/>
          </p:cNvSpPr>
          <p:nvPr>
            <p:ph type="title"/>
          </p:nvPr>
        </p:nvSpPr>
        <p:spPr/>
        <p:txBody>
          <a:bodyPr/>
          <a:lstStyle/>
          <a:p>
            <a:r>
              <a:rPr lang="es-ES_tradnl"/>
              <a:t>Geomensura catastral</a:t>
            </a:r>
          </a:p>
        </p:txBody>
      </p:sp>
      <p:pic>
        <p:nvPicPr>
          <p:cNvPr id="9" name="Grafik 8">
            <a:extLst>
              <a:ext uri="{FF2B5EF4-FFF2-40B4-BE49-F238E27FC236}">
                <a16:creationId xmlns:a16="http://schemas.microsoft.com/office/drawing/2014/main" id="{F57B5F3F-59A6-EB9A-8C00-CC64ABD266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7066" b="3494"/>
          <a:stretch/>
        </p:blipFill>
        <p:spPr>
          <a:xfrm>
            <a:off x="0" y="1203648"/>
            <a:ext cx="9144000" cy="3854127"/>
          </a:xfrm>
          <a:prstGeom prst="rect">
            <a:avLst/>
          </a:prstGeom>
        </p:spPr>
      </p:pic>
      <p:sp>
        <p:nvSpPr>
          <p:cNvPr id="5" name="Textplatzhalter 4">
            <a:extLst>
              <a:ext uri="{FF2B5EF4-FFF2-40B4-BE49-F238E27FC236}">
                <a16:creationId xmlns:a16="http://schemas.microsoft.com/office/drawing/2014/main" id="{287C220F-8FFF-55D8-E677-17EE841FF640}"/>
              </a:ext>
            </a:extLst>
          </p:cNvPr>
          <p:cNvSpPr>
            <a:spLocks noGrp="1"/>
          </p:cNvSpPr>
          <p:nvPr>
            <p:ph type="body" sz="quarter" idx="16"/>
          </p:nvPr>
        </p:nvSpPr>
        <p:spPr/>
        <p:txBody>
          <a:bodyPr/>
          <a:lstStyle/>
          <a:p>
            <a:endParaRPr lang="es-ES_tradnl"/>
          </a:p>
        </p:txBody>
      </p:sp>
      <p:sp>
        <p:nvSpPr>
          <p:cNvPr id="6" name="Textplatzhalter 5">
            <a:extLst>
              <a:ext uri="{FF2B5EF4-FFF2-40B4-BE49-F238E27FC236}">
                <a16:creationId xmlns:a16="http://schemas.microsoft.com/office/drawing/2014/main" id="{5B335E4E-7AFC-2115-6816-4ECCC9FC5D07}"/>
              </a:ext>
            </a:extLst>
          </p:cNvPr>
          <p:cNvSpPr>
            <a:spLocks noGrp="1"/>
          </p:cNvSpPr>
          <p:nvPr>
            <p:ph type="body" sz="quarter" idx="17"/>
          </p:nvPr>
        </p:nvSpPr>
        <p:spPr/>
        <p:txBody>
          <a:bodyPr/>
          <a:lstStyle/>
          <a:p>
            <a:endParaRPr lang="es-ES_tradnl"/>
          </a:p>
        </p:txBody>
      </p:sp>
    </p:spTree>
    <p:extLst>
      <p:ext uri="{BB962C8B-B14F-4D97-AF65-F5344CB8AC3E}">
        <p14:creationId xmlns:p14="http://schemas.microsoft.com/office/powerpoint/2010/main" val="2953480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type="body" sz="quarter" idx="14"/>
          </p:nvPr>
        </p:nvSpPr>
        <p:spPr/>
        <p:txBody>
          <a:bodyPr>
            <a:noAutofit/>
          </a:bodyPr>
          <a:lstStyle/>
          <a:p>
            <a:r>
              <a:rPr lang="es-ES_tradnl"/>
              <a:t>Introducción Martin Wehrli</a:t>
            </a:r>
          </a:p>
        </p:txBody>
      </p:sp>
      <p:sp>
        <p:nvSpPr>
          <p:cNvPr id="2" name="Titel 1"/>
          <p:cNvSpPr>
            <a:spLocks noGrp="1"/>
          </p:cNvSpPr>
          <p:nvPr>
            <p:ph type="title"/>
          </p:nvPr>
        </p:nvSpPr>
        <p:spPr/>
        <p:txBody>
          <a:bodyPr/>
          <a:lstStyle/>
          <a:p>
            <a:r>
              <a:rPr lang="es-ES_tradnl" dirty="0" err="1"/>
              <a:t>Geomensura</a:t>
            </a:r>
            <a:r>
              <a:rPr lang="es-ES_tradnl" dirty="0"/>
              <a:t> catastral</a:t>
            </a:r>
          </a:p>
        </p:txBody>
      </p:sp>
      <p:sp>
        <p:nvSpPr>
          <p:cNvPr id="4" name="Untertitel 3"/>
          <p:cNvSpPr>
            <a:spLocks noGrp="1"/>
          </p:cNvSpPr>
          <p:nvPr>
            <p:ph sz="quarter" idx="16"/>
          </p:nvPr>
        </p:nvSpPr>
        <p:spPr/>
        <p:txBody>
          <a:bodyPr/>
          <a:lstStyle/>
          <a:p>
            <a:r>
              <a:rPr lang="es-ES_tradnl"/>
              <a:t>Graduado en 2008 como Ingeniero Geomático en la ETH Zürich</a:t>
            </a:r>
          </a:p>
          <a:p>
            <a:r>
              <a:rPr lang="es-ES_tradnl"/>
              <a:t>En Acht Grad Ost AG desde 2015</a:t>
            </a:r>
          </a:p>
          <a:p>
            <a:r>
              <a:rPr lang="es-ES_tradnl"/>
              <a:t>Geomensor con licencia desde 2017</a:t>
            </a:r>
          </a:p>
          <a:p>
            <a:r>
              <a:rPr lang="es-ES_tradnl"/>
              <a:t>Contratos con 8 municipios desde 2018 + aeropuerto de Zúrich</a:t>
            </a:r>
          </a:p>
          <a:p>
            <a:r>
              <a:rPr lang="es-ES_tradnl"/>
              <a:t>Director de la sucursal de Kloten (15 personas) </a:t>
            </a:r>
          </a:p>
          <a:p>
            <a:r>
              <a:rPr lang="es-ES_tradnl"/>
              <a:t>Miembro de la junta directiva</a:t>
            </a:r>
          </a:p>
          <a:p>
            <a:r>
              <a:rPr lang="es-ES_tradnl"/>
              <a:t>Familia (5 personas), vive cerca de Kloten</a:t>
            </a:r>
          </a:p>
        </p:txBody>
      </p:sp>
      <p:pic>
        <p:nvPicPr>
          <p:cNvPr id="6" name="Grafik 5">
            <a:extLst>
              <a:ext uri="{FF2B5EF4-FFF2-40B4-BE49-F238E27FC236}">
                <a16:creationId xmlns:a16="http://schemas.microsoft.com/office/drawing/2014/main" id="{E90360A1-AAF3-4E4D-8778-6190FF42C5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76531" y="2834554"/>
            <a:ext cx="2824594" cy="2118446"/>
          </a:xfrm>
          <a:prstGeom prst="rect">
            <a:avLst/>
          </a:prstGeom>
        </p:spPr>
      </p:pic>
    </p:spTree>
    <p:extLst>
      <p:ext uri="{BB962C8B-B14F-4D97-AF65-F5344CB8AC3E}">
        <p14:creationId xmlns:p14="http://schemas.microsoft.com/office/powerpoint/2010/main" val="62423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30E93AB8-6AE3-407E-B084-B6794016E0FE}"/>
              </a:ext>
            </a:extLst>
          </p:cNvPr>
          <p:cNvSpPr>
            <a:spLocks noGrp="1"/>
          </p:cNvSpPr>
          <p:nvPr>
            <p:ph type="body" sz="quarter" idx="14"/>
          </p:nvPr>
        </p:nvSpPr>
        <p:spPr/>
        <p:txBody>
          <a:bodyPr>
            <a:noAutofit/>
          </a:bodyPr>
          <a:lstStyle/>
          <a:p>
            <a:r>
              <a:rPr lang="de-CH" dirty="0"/>
              <a:t>Legal </a:t>
            </a:r>
            <a:r>
              <a:rPr lang="de-CH" dirty="0" err="1"/>
              <a:t>basis</a:t>
            </a:r>
            <a:endParaRPr lang="de-CH" dirty="0"/>
          </a:p>
        </p:txBody>
      </p:sp>
      <p:sp>
        <p:nvSpPr>
          <p:cNvPr id="470018" name="Rectangle 2"/>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a:tailEnd/>
              </a14:hiddenLine>
            </a:ext>
          </a:extLst>
        </p:spPr>
        <p:txBody>
          <a:bodyPr/>
          <a:lstStyle/>
          <a:p>
            <a:pPr defTabSz="674359">
              <a:defRPr/>
            </a:pPr>
            <a:r>
              <a:rPr lang="en-GB" dirty="0">
                <a:latin typeface="+mj-lt"/>
              </a:rPr>
              <a:t>About the cadastre</a:t>
            </a:r>
          </a:p>
        </p:txBody>
      </p:sp>
      <p:sp>
        <p:nvSpPr>
          <p:cNvPr id="2" name="Untertitel 1">
            <a:extLst>
              <a:ext uri="{FF2B5EF4-FFF2-40B4-BE49-F238E27FC236}">
                <a16:creationId xmlns:a16="http://schemas.microsoft.com/office/drawing/2014/main" id="{55E7A86E-6E53-4361-9306-039F900BF366}"/>
              </a:ext>
            </a:extLst>
          </p:cNvPr>
          <p:cNvSpPr>
            <a:spLocks noGrp="1"/>
          </p:cNvSpPr>
          <p:nvPr>
            <p:ph sz="quarter" idx="16"/>
          </p:nvPr>
        </p:nvSpPr>
        <p:spPr/>
        <p:txBody>
          <a:bodyPr>
            <a:normAutofit lnSpcReduction="10000"/>
          </a:bodyPr>
          <a:lstStyle/>
          <a:p>
            <a:r>
              <a:rPr lang="en-GB" altLang="de-DE" sz="1800" b="1" dirty="0">
                <a:solidFill>
                  <a:srgbClr val="FF0000"/>
                </a:solidFill>
              </a:rPr>
              <a:t>Swiss Civil Code, 1912</a:t>
            </a:r>
            <a:endParaRPr lang="en-GB" altLang="de-DE" sz="1800" b="1" dirty="0">
              <a:solidFill>
                <a:schemeClr val="tx1"/>
              </a:solidFill>
            </a:endParaRPr>
          </a:p>
          <a:p>
            <a:pPr lvl="1"/>
            <a:r>
              <a:rPr lang="en-GB" altLang="de-DE" sz="1400" b="1" dirty="0">
                <a:solidFill>
                  <a:schemeClr val="tx1"/>
                </a:solidFill>
              </a:rPr>
              <a:t>Security of ownership</a:t>
            </a:r>
            <a:r>
              <a:rPr lang="en-GB" altLang="de-DE" sz="1400" dirty="0">
                <a:solidFill>
                  <a:schemeClr val="tx1"/>
                </a:solidFill>
              </a:rPr>
              <a:t>, efficient land market, and mortgaging of real estates</a:t>
            </a:r>
          </a:p>
          <a:p>
            <a:r>
              <a:rPr lang="en-GB" altLang="de-DE" sz="1800" b="1" dirty="0">
                <a:solidFill>
                  <a:srgbClr val="FF0000"/>
                </a:solidFill>
              </a:rPr>
              <a:t>Act on Geoinformation, 2008</a:t>
            </a:r>
            <a:endParaRPr lang="en-GB" altLang="de-DE" sz="1800" dirty="0">
              <a:solidFill>
                <a:schemeClr val="tx1"/>
              </a:solidFill>
            </a:endParaRPr>
          </a:p>
          <a:p>
            <a:pPr defTabSz="898307">
              <a:spcBef>
                <a:spcPct val="50000"/>
              </a:spcBef>
              <a:buFontTx/>
              <a:buChar char="•"/>
            </a:pPr>
            <a:r>
              <a:rPr lang="en-GB" altLang="de-DE" sz="1400" dirty="0">
                <a:solidFill>
                  <a:schemeClr val="tx1"/>
                </a:solidFill>
              </a:rPr>
              <a:t>A </a:t>
            </a:r>
            <a:r>
              <a:rPr lang="en-GB" altLang="de-DE" sz="1400" b="1" dirty="0">
                <a:solidFill>
                  <a:schemeClr val="tx1"/>
                </a:solidFill>
              </a:rPr>
              <a:t>uniform legal basis</a:t>
            </a:r>
            <a:r>
              <a:rPr lang="en-GB" altLang="de-DE" sz="1400" dirty="0">
                <a:solidFill>
                  <a:schemeClr val="tx1"/>
                </a:solidFill>
              </a:rPr>
              <a:t> for </a:t>
            </a:r>
            <a:r>
              <a:rPr lang="en-GB" altLang="de-DE" sz="1400" b="1" dirty="0">
                <a:solidFill>
                  <a:schemeClr val="tx1"/>
                </a:solidFill>
              </a:rPr>
              <a:t>all land information</a:t>
            </a:r>
            <a:r>
              <a:rPr lang="en-GB" altLang="de-DE" sz="1400" dirty="0">
                <a:solidFill>
                  <a:schemeClr val="tx1"/>
                </a:solidFill>
              </a:rPr>
              <a:t> based on the various federal decrees (incl. cadastral surveying)</a:t>
            </a:r>
          </a:p>
          <a:p>
            <a:pPr defTabSz="898307">
              <a:spcBef>
                <a:spcPct val="50000"/>
              </a:spcBef>
              <a:buFontTx/>
              <a:buChar char="•"/>
            </a:pPr>
            <a:r>
              <a:rPr lang="en-GB" altLang="de-DE" sz="1400" dirty="0">
                <a:solidFill>
                  <a:schemeClr val="tx1"/>
                </a:solidFill>
              </a:rPr>
              <a:t>A legal basis for the introduction of a </a:t>
            </a:r>
            <a:r>
              <a:rPr lang="en-GB" altLang="de-DE" sz="1400" b="1" dirty="0">
                <a:solidFill>
                  <a:schemeClr val="tx1"/>
                </a:solidFill>
              </a:rPr>
              <a:t>cadastre for public legal restrictions on landownership rights (PLR-Cadastre)</a:t>
            </a:r>
            <a:r>
              <a:rPr lang="en-GB" altLang="de-DE" sz="1400" dirty="0">
                <a:solidFill>
                  <a:schemeClr val="tx1"/>
                </a:solidFill>
              </a:rPr>
              <a:t> </a:t>
            </a:r>
          </a:p>
          <a:p>
            <a:pPr defTabSz="898307">
              <a:spcBef>
                <a:spcPct val="50000"/>
              </a:spcBef>
              <a:buFontTx/>
              <a:buChar char="•"/>
            </a:pPr>
            <a:endParaRPr lang="en-GB" altLang="de-DE" sz="1400" dirty="0">
              <a:solidFill>
                <a:schemeClr val="tx1"/>
              </a:solidFill>
            </a:endParaRPr>
          </a:p>
          <a:p>
            <a:r>
              <a:rPr lang="en-GB" altLang="de-DE" sz="1800" b="1" dirty="0">
                <a:solidFill>
                  <a:schemeClr val="tx1"/>
                </a:solidFill>
                <a:latin typeface="+mn-lt"/>
              </a:rPr>
              <a:t>Objectives of the legislator:</a:t>
            </a:r>
          </a:p>
          <a:p>
            <a:pPr lvl="1"/>
            <a:r>
              <a:rPr lang="en-GB" altLang="de-DE" sz="1500" b="1" dirty="0">
                <a:solidFill>
                  <a:srgbClr val="FF0000"/>
                </a:solidFill>
                <a:latin typeface="+mn-lt"/>
              </a:rPr>
              <a:t>Security of ownership</a:t>
            </a:r>
            <a:r>
              <a:rPr lang="en-GB" altLang="de-DE" sz="1500" dirty="0">
                <a:solidFill>
                  <a:schemeClr val="tx1"/>
                </a:solidFill>
                <a:latin typeface="+mn-lt"/>
              </a:rPr>
              <a:t>, efficient land market, and mortgaging of real estates</a:t>
            </a:r>
            <a:endParaRPr lang="de-CH" dirty="0"/>
          </a:p>
        </p:txBody>
      </p:sp>
      <p:grpSp>
        <p:nvGrpSpPr>
          <p:cNvPr id="4" name="Group 4">
            <a:extLst>
              <a:ext uri="{FF2B5EF4-FFF2-40B4-BE49-F238E27FC236}">
                <a16:creationId xmlns:a16="http://schemas.microsoft.com/office/drawing/2014/main" id="{CE3E0F74-4E29-B72C-F858-D93598B4A1E8}"/>
              </a:ext>
            </a:extLst>
          </p:cNvPr>
          <p:cNvGrpSpPr>
            <a:grpSpLocks/>
          </p:cNvGrpSpPr>
          <p:nvPr/>
        </p:nvGrpSpPr>
        <p:grpSpPr bwMode="auto">
          <a:xfrm>
            <a:off x="7235952" y="1404080"/>
            <a:ext cx="1701520" cy="1272632"/>
            <a:chOff x="4061" y="2479"/>
            <a:chExt cx="1447" cy="1121"/>
          </a:xfrm>
        </p:grpSpPr>
        <p:grpSp>
          <p:nvGrpSpPr>
            <p:cNvPr id="5" name="Group 5">
              <a:extLst>
                <a:ext uri="{FF2B5EF4-FFF2-40B4-BE49-F238E27FC236}">
                  <a16:creationId xmlns:a16="http://schemas.microsoft.com/office/drawing/2014/main" id="{133192B9-5AF6-7836-A276-F5EA8BA6DFAE}"/>
                </a:ext>
              </a:extLst>
            </p:cNvPr>
            <p:cNvGrpSpPr>
              <a:grpSpLocks/>
            </p:cNvGrpSpPr>
            <p:nvPr/>
          </p:nvGrpSpPr>
          <p:grpSpPr bwMode="auto">
            <a:xfrm>
              <a:off x="4381" y="2479"/>
              <a:ext cx="299" cy="1121"/>
              <a:chOff x="4381" y="2479"/>
              <a:chExt cx="299" cy="1121"/>
            </a:xfrm>
          </p:grpSpPr>
          <p:grpSp>
            <p:nvGrpSpPr>
              <p:cNvPr id="34" name="Group 6">
                <a:extLst>
                  <a:ext uri="{FF2B5EF4-FFF2-40B4-BE49-F238E27FC236}">
                    <a16:creationId xmlns:a16="http://schemas.microsoft.com/office/drawing/2014/main" id="{F111BA7D-1BFF-16F5-285C-720ABA24CBE4}"/>
                  </a:ext>
                </a:extLst>
              </p:cNvPr>
              <p:cNvGrpSpPr>
                <a:grpSpLocks/>
              </p:cNvGrpSpPr>
              <p:nvPr/>
            </p:nvGrpSpPr>
            <p:grpSpPr bwMode="auto">
              <a:xfrm>
                <a:off x="4381" y="2479"/>
                <a:ext cx="299" cy="1121"/>
                <a:chOff x="4381" y="2479"/>
                <a:chExt cx="299" cy="1121"/>
              </a:xfrm>
            </p:grpSpPr>
            <p:sp>
              <p:nvSpPr>
                <p:cNvPr id="39" name="Freeform 7">
                  <a:extLst>
                    <a:ext uri="{FF2B5EF4-FFF2-40B4-BE49-F238E27FC236}">
                      <a16:creationId xmlns:a16="http://schemas.microsoft.com/office/drawing/2014/main" id="{036423BD-30BB-8243-2052-24CAEB3F795E}"/>
                    </a:ext>
                  </a:extLst>
                </p:cNvPr>
                <p:cNvSpPr>
                  <a:spLocks/>
                </p:cNvSpPr>
                <p:nvPr/>
              </p:nvSpPr>
              <p:spPr bwMode="auto">
                <a:xfrm>
                  <a:off x="4583" y="2507"/>
                  <a:ext cx="97" cy="1093"/>
                </a:xfrm>
                <a:custGeom>
                  <a:avLst/>
                  <a:gdLst>
                    <a:gd name="T0" fmla="*/ 0 w 97"/>
                    <a:gd name="T1" fmla="*/ 0 h 1093"/>
                    <a:gd name="T2" fmla="*/ 96 w 97"/>
                    <a:gd name="T3" fmla="*/ 174 h 1093"/>
                    <a:gd name="T4" fmla="*/ 96 w 97"/>
                    <a:gd name="T5" fmla="*/ 1092 h 1093"/>
                    <a:gd name="T6" fmla="*/ 0 w 97"/>
                    <a:gd name="T7" fmla="*/ 1092 h 1093"/>
                    <a:gd name="T8" fmla="*/ 0 w 97"/>
                    <a:gd name="T9" fmla="*/ 0 h 10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093">
                      <a:moveTo>
                        <a:pt x="0" y="0"/>
                      </a:moveTo>
                      <a:lnTo>
                        <a:pt x="96" y="174"/>
                      </a:lnTo>
                      <a:lnTo>
                        <a:pt x="96" y="1092"/>
                      </a:lnTo>
                      <a:lnTo>
                        <a:pt x="0" y="1092"/>
                      </a:lnTo>
                      <a:lnTo>
                        <a:pt x="0" y="0"/>
                      </a:lnTo>
                    </a:path>
                  </a:pathLst>
                </a:custGeom>
                <a:solidFill>
                  <a:srgbClr val="8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1375"/>
                </a:p>
              </p:txBody>
            </p:sp>
            <p:sp>
              <p:nvSpPr>
                <p:cNvPr id="40" name="Freeform 8">
                  <a:extLst>
                    <a:ext uri="{FF2B5EF4-FFF2-40B4-BE49-F238E27FC236}">
                      <a16:creationId xmlns:a16="http://schemas.microsoft.com/office/drawing/2014/main" id="{4A1470E0-B28E-78C0-1B64-635E6EB552D4}"/>
                    </a:ext>
                  </a:extLst>
                </p:cNvPr>
                <p:cNvSpPr>
                  <a:spLocks/>
                </p:cNvSpPr>
                <p:nvPr/>
              </p:nvSpPr>
              <p:spPr bwMode="auto">
                <a:xfrm>
                  <a:off x="4381" y="2479"/>
                  <a:ext cx="203" cy="1121"/>
                </a:xfrm>
                <a:custGeom>
                  <a:avLst/>
                  <a:gdLst>
                    <a:gd name="T0" fmla="*/ 0 w 203"/>
                    <a:gd name="T1" fmla="*/ 1120 h 1121"/>
                    <a:gd name="T2" fmla="*/ 0 w 203"/>
                    <a:gd name="T3" fmla="*/ 24 h 1121"/>
                    <a:gd name="T4" fmla="*/ 12 w 203"/>
                    <a:gd name="T5" fmla="*/ 18 h 1121"/>
                    <a:gd name="T6" fmla="*/ 28 w 203"/>
                    <a:gd name="T7" fmla="*/ 12 h 1121"/>
                    <a:gd name="T8" fmla="*/ 50 w 203"/>
                    <a:gd name="T9" fmla="*/ 6 h 1121"/>
                    <a:gd name="T10" fmla="*/ 68 w 203"/>
                    <a:gd name="T11" fmla="*/ 2 h 1121"/>
                    <a:gd name="T12" fmla="*/ 86 w 203"/>
                    <a:gd name="T13" fmla="*/ 0 h 1121"/>
                    <a:gd name="T14" fmla="*/ 100 w 203"/>
                    <a:gd name="T15" fmla="*/ 0 h 1121"/>
                    <a:gd name="T16" fmla="*/ 110 w 203"/>
                    <a:gd name="T17" fmla="*/ 0 h 1121"/>
                    <a:gd name="T18" fmla="*/ 122 w 203"/>
                    <a:gd name="T19" fmla="*/ 0 h 1121"/>
                    <a:gd name="T20" fmla="*/ 134 w 203"/>
                    <a:gd name="T21" fmla="*/ 2 h 1121"/>
                    <a:gd name="T22" fmla="*/ 140 w 203"/>
                    <a:gd name="T23" fmla="*/ 4 h 1121"/>
                    <a:gd name="T24" fmla="*/ 150 w 203"/>
                    <a:gd name="T25" fmla="*/ 6 h 1121"/>
                    <a:gd name="T26" fmla="*/ 164 w 203"/>
                    <a:gd name="T27" fmla="*/ 10 h 1121"/>
                    <a:gd name="T28" fmla="*/ 182 w 203"/>
                    <a:gd name="T29" fmla="*/ 16 h 1121"/>
                    <a:gd name="T30" fmla="*/ 194 w 203"/>
                    <a:gd name="T31" fmla="*/ 22 h 1121"/>
                    <a:gd name="T32" fmla="*/ 202 w 203"/>
                    <a:gd name="T33" fmla="*/ 24 h 1121"/>
                    <a:gd name="T34" fmla="*/ 202 w 203"/>
                    <a:gd name="T35" fmla="*/ 1120 h 1121"/>
                    <a:gd name="T36" fmla="*/ 0 w 203"/>
                    <a:gd name="T37" fmla="*/ 1120 h 11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3" h="1121">
                      <a:moveTo>
                        <a:pt x="0" y="1120"/>
                      </a:moveTo>
                      <a:lnTo>
                        <a:pt x="0" y="24"/>
                      </a:lnTo>
                      <a:lnTo>
                        <a:pt x="12" y="18"/>
                      </a:lnTo>
                      <a:lnTo>
                        <a:pt x="28" y="12"/>
                      </a:lnTo>
                      <a:lnTo>
                        <a:pt x="50" y="6"/>
                      </a:lnTo>
                      <a:lnTo>
                        <a:pt x="68" y="2"/>
                      </a:lnTo>
                      <a:lnTo>
                        <a:pt x="86" y="0"/>
                      </a:lnTo>
                      <a:lnTo>
                        <a:pt x="100" y="0"/>
                      </a:lnTo>
                      <a:lnTo>
                        <a:pt x="110" y="0"/>
                      </a:lnTo>
                      <a:lnTo>
                        <a:pt x="122" y="0"/>
                      </a:lnTo>
                      <a:lnTo>
                        <a:pt x="134" y="2"/>
                      </a:lnTo>
                      <a:lnTo>
                        <a:pt x="140" y="4"/>
                      </a:lnTo>
                      <a:lnTo>
                        <a:pt x="150" y="6"/>
                      </a:lnTo>
                      <a:lnTo>
                        <a:pt x="164" y="10"/>
                      </a:lnTo>
                      <a:lnTo>
                        <a:pt x="182" y="16"/>
                      </a:lnTo>
                      <a:lnTo>
                        <a:pt x="194" y="22"/>
                      </a:lnTo>
                      <a:lnTo>
                        <a:pt x="202" y="24"/>
                      </a:lnTo>
                      <a:lnTo>
                        <a:pt x="202" y="1120"/>
                      </a:lnTo>
                      <a:lnTo>
                        <a:pt x="0" y="1120"/>
                      </a:lnTo>
                    </a:path>
                  </a:pathLst>
                </a:custGeom>
                <a:solidFill>
                  <a:srgbClr val="FF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1375"/>
                </a:p>
              </p:txBody>
            </p:sp>
          </p:grpSp>
          <p:grpSp>
            <p:nvGrpSpPr>
              <p:cNvPr id="35" name="Group 9">
                <a:extLst>
                  <a:ext uri="{FF2B5EF4-FFF2-40B4-BE49-F238E27FC236}">
                    <a16:creationId xmlns:a16="http://schemas.microsoft.com/office/drawing/2014/main" id="{E9646870-0120-F0EE-42BD-34839B92B840}"/>
                  </a:ext>
                </a:extLst>
              </p:cNvPr>
              <p:cNvGrpSpPr>
                <a:grpSpLocks/>
              </p:cNvGrpSpPr>
              <p:nvPr/>
            </p:nvGrpSpPr>
            <p:grpSpPr bwMode="auto">
              <a:xfrm>
                <a:off x="4381" y="2775"/>
                <a:ext cx="203" cy="633"/>
                <a:chOff x="4381" y="2775"/>
                <a:chExt cx="203" cy="633"/>
              </a:xfrm>
            </p:grpSpPr>
            <p:sp>
              <p:nvSpPr>
                <p:cNvPr id="36" name="Freeform 10">
                  <a:extLst>
                    <a:ext uri="{FF2B5EF4-FFF2-40B4-BE49-F238E27FC236}">
                      <a16:creationId xmlns:a16="http://schemas.microsoft.com/office/drawing/2014/main" id="{88D302D8-59A0-7890-5FC0-D4FBE6EFFD30}"/>
                    </a:ext>
                  </a:extLst>
                </p:cNvPr>
                <p:cNvSpPr>
                  <a:spLocks/>
                </p:cNvSpPr>
                <p:nvPr/>
              </p:nvSpPr>
              <p:spPr bwMode="auto">
                <a:xfrm>
                  <a:off x="4381" y="3293"/>
                  <a:ext cx="201" cy="53"/>
                </a:xfrm>
                <a:custGeom>
                  <a:avLst/>
                  <a:gdLst>
                    <a:gd name="T0" fmla="*/ 0 w 201"/>
                    <a:gd name="T1" fmla="*/ 26 h 53"/>
                    <a:gd name="T2" fmla="*/ 8 w 201"/>
                    <a:gd name="T3" fmla="*/ 22 h 53"/>
                    <a:gd name="T4" fmla="*/ 14 w 201"/>
                    <a:gd name="T5" fmla="*/ 16 h 53"/>
                    <a:gd name="T6" fmla="*/ 24 w 201"/>
                    <a:gd name="T7" fmla="*/ 14 h 53"/>
                    <a:gd name="T8" fmla="*/ 38 w 201"/>
                    <a:gd name="T9" fmla="*/ 8 h 53"/>
                    <a:gd name="T10" fmla="*/ 52 w 201"/>
                    <a:gd name="T11" fmla="*/ 6 h 53"/>
                    <a:gd name="T12" fmla="*/ 68 w 201"/>
                    <a:gd name="T13" fmla="*/ 0 h 53"/>
                    <a:gd name="T14" fmla="*/ 84 w 201"/>
                    <a:gd name="T15" fmla="*/ 0 h 53"/>
                    <a:gd name="T16" fmla="*/ 98 w 201"/>
                    <a:gd name="T17" fmla="*/ 0 h 53"/>
                    <a:gd name="T18" fmla="*/ 114 w 201"/>
                    <a:gd name="T19" fmla="*/ 0 h 53"/>
                    <a:gd name="T20" fmla="*/ 128 w 201"/>
                    <a:gd name="T21" fmla="*/ 0 h 53"/>
                    <a:gd name="T22" fmla="*/ 144 w 201"/>
                    <a:gd name="T23" fmla="*/ 4 h 53"/>
                    <a:gd name="T24" fmla="*/ 154 w 201"/>
                    <a:gd name="T25" fmla="*/ 8 h 53"/>
                    <a:gd name="T26" fmla="*/ 168 w 201"/>
                    <a:gd name="T27" fmla="*/ 12 h 53"/>
                    <a:gd name="T28" fmla="*/ 182 w 201"/>
                    <a:gd name="T29" fmla="*/ 16 h 53"/>
                    <a:gd name="T30" fmla="*/ 192 w 201"/>
                    <a:gd name="T31" fmla="*/ 22 h 53"/>
                    <a:gd name="T32" fmla="*/ 200 w 201"/>
                    <a:gd name="T33" fmla="*/ 26 h 53"/>
                    <a:gd name="T34" fmla="*/ 200 w 201"/>
                    <a:gd name="T35" fmla="*/ 50 h 53"/>
                    <a:gd name="T36" fmla="*/ 194 w 201"/>
                    <a:gd name="T37" fmla="*/ 48 h 53"/>
                    <a:gd name="T38" fmla="*/ 184 w 201"/>
                    <a:gd name="T39" fmla="*/ 44 h 53"/>
                    <a:gd name="T40" fmla="*/ 172 w 201"/>
                    <a:gd name="T41" fmla="*/ 40 h 53"/>
                    <a:gd name="T42" fmla="*/ 160 w 201"/>
                    <a:gd name="T43" fmla="*/ 36 h 53"/>
                    <a:gd name="T44" fmla="*/ 146 w 201"/>
                    <a:gd name="T45" fmla="*/ 30 h 53"/>
                    <a:gd name="T46" fmla="*/ 130 w 201"/>
                    <a:gd name="T47" fmla="*/ 28 h 53"/>
                    <a:gd name="T48" fmla="*/ 116 w 201"/>
                    <a:gd name="T49" fmla="*/ 26 h 53"/>
                    <a:gd name="T50" fmla="*/ 102 w 201"/>
                    <a:gd name="T51" fmla="*/ 26 h 53"/>
                    <a:gd name="T52" fmla="*/ 92 w 201"/>
                    <a:gd name="T53" fmla="*/ 26 h 53"/>
                    <a:gd name="T54" fmla="*/ 78 w 201"/>
                    <a:gd name="T55" fmla="*/ 26 h 53"/>
                    <a:gd name="T56" fmla="*/ 68 w 201"/>
                    <a:gd name="T57" fmla="*/ 26 h 53"/>
                    <a:gd name="T58" fmla="*/ 54 w 201"/>
                    <a:gd name="T59" fmla="*/ 30 h 53"/>
                    <a:gd name="T60" fmla="*/ 40 w 201"/>
                    <a:gd name="T61" fmla="*/ 34 h 53"/>
                    <a:gd name="T62" fmla="*/ 26 w 201"/>
                    <a:gd name="T63" fmla="*/ 40 h 53"/>
                    <a:gd name="T64" fmla="*/ 14 w 201"/>
                    <a:gd name="T65" fmla="*/ 44 h 53"/>
                    <a:gd name="T66" fmla="*/ 0 w 201"/>
                    <a:gd name="T67" fmla="*/ 52 h 53"/>
                    <a:gd name="T68" fmla="*/ 0 w 201"/>
                    <a:gd name="T69" fmla="*/ 26 h 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1" h="53">
                      <a:moveTo>
                        <a:pt x="0" y="26"/>
                      </a:moveTo>
                      <a:lnTo>
                        <a:pt x="8" y="22"/>
                      </a:lnTo>
                      <a:lnTo>
                        <a:pt x="14" y="16"/>
                      </a:lnTo>
                      <a:lnTo>
                        <a:pt x="24" y="14"/>
                      </a:lnTo>
                      <a:lnTo>
                        <a:pt x="38" y="8"/>
                      </a:lnTo>
                      <a:lnTo>
                        <a:pt x="52" y="6"/>
                      </a:lnTo>
                      <a:lnTo>
                        <a:pt x="68" y="0"/>
                      </a:lnTo>
                      <a:lnTo>
                        <a:pt x="84" y="0"/>
                      </a:lnTo>
                      <a:lnTo>
                        <a:pt x="98" y="0"/>
                      </a:lnTo>
                      <a:lnTo>
                        <a:pt x="114" y="0"/>
                      </a:lnTo>
                      <a:lnTo>
                        <a:pt x="128" y="0"/>
                      </a:lnTo>
                      <a:lnTo>
                        <a:pt x="144" y="4"/>
                      </a:lnTo>
                      <a:lnTo>
                        <a:pt x="154" y="8"/>
                      </a:lnTo>
                      <a:lnTo>
                        <a:pt x="168" y="12"/>
                      </a:lnTo>
                      <a:lnTo>
                        <a:pt x="182" y="16"/>
                      </a:lnTo>
                      <a:lnTo>
                        <a:pt x="192" y="22"/>
                      </a:lnTo>
                      <a:lnTo>
                        <a:pt x="200" y="26"/>
                      </a:lnTo>
                      <a:lnTo>
                        <a:pt x="200" y="50"/>
                      </a:lnTo>
                      <a:lnTo>
                        <a:pt x="194" y="48"/>
                      </a:lnTo>
                      <a:lnTo>
                        <a:pt x="184" y="44"/>
                      </a:lnTo>
                      <a:lnTo>
                        <a:pt x="172" y="40"/>
                      </a:lnTo>
                      <a:lnTo>
                        <a:pt x="160" y="36"/>
                      </a:lnTo>
                      <a:lnTo>
                        <a:pt x="146" y="30"/>
                      </a:lnTo>
                      <a:lnTo>
                        <a:pt x="130" y="28"/>
                      </a:lnTo>
                      <a:lnTo>
                        <a:pt x="116" y="26"/>
                      </a:lnTo>
                      <a:lnTo>
                        <a:pt x="102" y="26"/>
                      </a:lnTo>
                      <a:lnTo>
                        <a:pt x="92" y="26"/>
                      </a:lnTo>
                      <a:lnTo>
                        <a:pt x="78" y="26"/>
                      </a:lnTo>
                      <a:lnTo>
                        <a:pt x="68" y="26"/>
                      </a:lnTo>
                      <a:lnTo>
                        <a:pt x="54" y="30"/>
                      </a:lnTo>
                      <a:lnTo>
                        <a:pt x="40" y="34"/>
                      </a:lnTo>
                      <a:lnTo>
                        <a:pt x="26" y="40"/>
                      </a:lnTo>
                      <a:lnTo>
                        <a:pt x="14" y="44"/>
                      </a:lnTo>
                      <a:lnTo>
                        <a:pt x="0" y="52"/>
                      </a:lnTo>
                      <a:lnTo>
                        <a:pt x="0" y="26"/>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1375"/>
                </a:p>
              </p:txBody>
            </p:sp>
            <p:sp>
              <p:nvSpPr>
                <p:cNvPr id="37" name="Freeform 11">
                  <a:extLst>
                    <a:ext uri="{FF2B5EF4-FFF2-40B4-BE49-F238E27FC236}">
                      <a16:creationId xmlns:a16="http://schemas.microsoft.com/office/drawing/2014/main" id="{484D244F-A349-C050-9A60-9C43AD729849}"/>
                    </a:ext>
                  </a:extLst>
                </p:cNvPr>
                <p:cNvSpPr>
                  <a:spLocks/>
                </p:cNvSpPr>
                <p:nvPr/>
              </p:nvSpPr>
              <p:spPr bwMode="auto">
                <a:xfrm>
                  <a:off x="4383" y="3355"/>
                  <a:ext cx="201" cy="53"/>
                </a:xfrm>
                <a:custGeom>
                  <a:avLst/>
                  <a:gdLst>
                    <a:gd name="T0" fmla="*/ 0 w 201"/>
                    <a:gd name="T1" fmla="*/ 26 h 53"/>
                    <a:gd name="T2" fmla="*/ 6 w 201"/>
                    <a:gd name="T3" fmla="*/ 22 h 53"/>
                    <a:gd name="T4" fmla="*/ 14 w 201"/>
                    <a:gd name="T5" fmla="*/ 18 h 53"/>
                    <a:gd name="T6" fmla="*/ 24 w 201"/>
                    <a:gd name="T7" fmla="*/ 12 h 53"/>
                    <a:gd name="T8" fmla="*/ 40 w 201"/>
                    <a:gd name="T9" fmla="*/ 10 h 53"/>
                    <a:gd name="T10" fmla="*/ 52 w 201"/>
                    <a:gd name="T11" fmla="*/ 6 h 53"/>
                    <a:gd name="T12" fmla="*/ 66 w 201"/>
                    <a:gd name="T13" fmla="*/ 2 h 53"/>
                    <a:gd name="T14" fmla="*/ 84 w 201"/>
                    <a:gd name="T15" fmla="*/ 0 h 53"/>
                    <a:gd name="T16" fmla="*/ 96 w 201"/>
                    <a:gd name="T17" fmla="*/ 0 h 53"/>
                    <a:gd name="T18" fmla="*/ 112 w 201"/>
                    <a:gd name="T19" fmla="*/ 0 h 53"/>
                    <a:gd name="T20" fmla="*/ 128 w 201"/>
                    <a:gd name="T21" fmla="*/ 2 h 53"/>
                    <a:gd name="T22" fmla="*/ 144 w 201"/>
                    <a:gd name="T23" fmla="*/ 6 h 53"/>
                    <a:gd name="T24" fmla="*/ 154 w 201"/>
                    <a:gd name="T25" fmla="*/ 8 h 53"/>
                    <a:gd name="T26" fmla="*/ 168 w 201"/>
                    <a:gd name="T27" fmla="*/ 12 h 53"/>
                    <a:gd name="T28" fmla="*/ 182 w 201"/>
                    <a:gd name="T29" fmla="*/ 18 h 53"/>
                    <a:gd name="T30" fmla="*/ 192 w 201"/>
                    <a:gd name="T31" fmla="*/ 22 h 53"/>
                    <a:gd name="T32" fmla="*/ 200 w 201"/>
                    <a:gd name="T33" fmla="*/ 28 h 53"/>
                    <a:gd name="T34" fmla="*/ 200 w 201"/>
                    <a:gd name="T35" fmla="*/ 50 h 53"/>
                    <a:gd name="T36" fmla="*/ 194 w 201"/>
                    <a:gd name="T37" fmla="*/ 48 h 53"/>
                    <a:gd name="T38" fmla="*/ 184 w 201"/>
                    <a:gd name="T39" fmla="*/ 44 h 53"/>
                    <a:gd name="T40" fmla="*/ 172 w 201"/>
                    <a:gd name="T41" fmla="*/ 40 h 53"/>
                    <a:gd name="T42" fmla="*/ 160 w 201"/>
                    <a:gd name="T43" fmla="*/ 36 h 53"/>
                    <a:gd name="T44" fmla="*/ 146 w 201"/>
                    <a:gd name="T45" fmla="*/ 32 h 53"/>
                    <a:gd name="T46" fmla="*/ 132 w 201"/>
                    <a:gd name="T47" fmla="*/ 28 h 53"/>
                    <a:gd name="T48" fmla="*/ 116 w 201"/>
                    <a:gd name="T49" fmla="*/ 26 h 53"/>
                    <a:gd name="T50" fmla="*/ 102 w 201"/>
                    <a:gd name="T51" fmla="*/ 26 h 53"/>
                    <a:gd name="T52" fmla="*/ 90 w 201"/>
                    <a:gd name="T53" fmla="*/ 26 h 53"/>
                    <a:gd name="T54" fmla="*/ 78 w 201"/>
                    <a:gd name="T55" fmla="*/ 26 h 53"/>
                    <a:gd name="T56" fmla="*/ 66 w 201"/>
                    <a:gd name="T57" fmla="*/ 28 h 53"/>
                    <a:gd name="T58" fmla="*/ 54 w 201"/>
                    <a:gd name="T59" fmla="*/ 30 h 53"/>
                    <a:gd name="T60" fmla="*/ 40 w 201"/>
                    <a:gd name="T61" fmla="*/ 36 h 53"/>
                    <a:gd name="T62" fmla="*/ 26 w 201"/>
                    <a:gd name="T63" fmla="*/ 38 h 53"/>
                    <a:gd name="T64" fmla="*/ 14 w 201"/>
                    <a:gd name="T65" fmla="*/ 44 h 53"/>
                    <a:gd name="T66" fmla="*/ 0 w 201"/>
                    <a:gd name="T67" fmla="*/ 52 h 53"/>
                    <a:gd name="T68" fmla="*/ 0 w 201"/>
                    <a:gd name="T69" fmla="*/ 26 h 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1" h="53">
                      <a:moveTo>
                        <a:pt x="0" y="26"/>
                      </a:moveTo>
                      <a:lnTo>
                        <a:pt x="6" y="22"/>
                      </a:lnTo>
                      <a:lnTo>
                        <a:pt x="14" y="18"/>
                      </a:lnTo>
                      <a:lnTo>
                        <a:pt x="24" y="12"/>
                      </a:lnTo>
                      <a:lnTo>
                        <a:pt x="40" y="10"/>
                      </a:lnTo>
                      <a:lnTo>
                        <a:pt x="52" y="6"/>
                      </a:lnTo>
                      <a:lnTo>
                        <a:pt x="66" y="2"/>
                      </a:lnTo>
                      <a:lnTo>
                        <a:pt x="84" y="0"/>
                      </a:lnTo>
                      <a:lnTo>
                        <a:pt x="96" y="0"/>
                      </a:lnTo>
                      <a:lnTo>
                        <a:pt x="112" y="0"/>
                      </a:lnTo>
                      <a:lnTo>
                        <a:pt x="128" y="2"/>
                      </a:lnTo>
                      <a:lnTo>
                        <a:pt x="144" y="6"/>
                      </a:lnTo>
                      <a:lnTo>
                        <a:pt x="154" y="8"/>
                      </a:lnTo>
                      <a:lnTo>
                        <a:pt x="168" y="12"/>
                      </a:lnTo>
                      <a:lnTo>
                        <a:pt x="182" y="18"/>
                      </a:lnTo>
                      <a:lnTo>
                        <a:pt x="192" y="22"/>
                      </a:lnTo>
                      <a:lnTo>
                        <a:pt x="200" y="28"/>
                      </a:lnTo>
                      <a:lnTo>
                        <a:pt x="200" y="50"/>
                      </a:lnTo>
                      <a:lnTo>
                        <a:pt x="194" y="48"/>
                      </a:lnTo>
                      <a:lnTo>
                        <a:pt x="184" y="44"/>
                      </a:lnTo>
                      <a:lnTo>
                        <a:pt x="172" y="40"/>
                      </a:lnTo>
                      <a:lnTo>
                        <a:pt x="160" y="36"/>
                      </a:lnTo>
                      <a:lnTo>
                        <a:pt x="146" y="32"/>
                      </a:lnTo>
                      <a:lnTo>
                        <a:pt x="132" y="28"/>
                      </a:lnTo>
                      <a:lnTo>
                        <a:pt x="116" y="26"/>
                      </a:lnTo>
                      <a:lnTo>
                        <a:pt x="102" y="26"/>
                      </a:lnTo>
                      <a:lnTo>
                        <a:pt x="90" y="26"/>
                      </a:lnTo>
                      <a:lnTo>
                        <a:pt x="78" y="26"/>
                      </a:lnTo>
                      <a:lnTo>
                        <a:pt x="66" y="28"/>
                      </a:lnTo>
                      <a:lnTo>
                        <a:pt x="54" y="30"/>
                      </a:lnTo>
                      <a:lnTo>
                        <a:pt x="40" y="36"/>
                      </a:lnTo>
                      <a:lnTo>
                        <a:pt x="26" y="38"/>
                      </a:lnTo>
                      <a:lnTo>
                        <a:pt x="14" y="44"/>
                      </a:lnTo>
                      <a:lnTo>
                        <a:pt x="0" y="52"/>
                      </a:lnTo>
                      <a:lnTo>
                        <a:pt x="0" y="26"/>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1375"/>
                </a:p>
              </p:txBody>
            </p:sp>
            <p:sp>
              <p:nvSpPr>
                <p:cNvPr id="38" name="Freeform 12">
                  <a:extLst>
                    <a:ext uri="{FF2B5EF4-FFF2-40B4-BE49-F238E27FC236}">
                      <a16:creationId xmlns:a16="http://schemas.microsoft.com/office/drawing/2014/main" id="{9F57ED18-43EE-095B-1DFD-636B9B591E44}"/>
                    </a:ext>
                  </a:extLst>
                </p:cNvPr>
                <p:cNvSpPr>
                  <a:spLocks/>
                </p:cNvSpPr>
                <p:nvPr/>
              </p:nvSpPr>
              <p:spPr bwMode="auto">
                <a:xfrm>
                  <a:off x="4383" y="2775"/>
                  <a:ext cx="201" cy="53"/>
                </a:xfrm>
                <a:custGeom>
                  <a:avLst/>
                  <a:gdLst>
                    <a:gd name="T0" fmla="*/ 0 w 201"/>
                    <a:gd name="T1" fmla="*/ 24 h 53"/>
                    <a:gd name="T2" fmla="*/ 6 w 201"/>
                    <a:gd name="T3" fmla="*/ 22 h 53"/>
                    <a:gd name="T4" fmla="*/ 14 w 201"/>
                    <a:gd name="T5" fmla="*/ 18 h 53"/>
                    <a:gd name="T6" fmla="*/ 24 w 201"/>
                    <a:gd name="T7" fmla="*/ 14 h 53"/>
                    <a:gd name="T8" fmla="*/ 40 w 201"/>
                    <a:gd name="T9" fmla="*/ 10 h 53"/>
                    <a:gd name="T10" fmla="*/ 52 w 201"/>
                    <a:gd name="T11" fmla="*/ 6 h 53"/>
                    <a:gd name="T12" fmla="*/ 66 w 201"/>
                    <a:gd name="T13" fmla="*/ 2 h 53"/>
                    <a:gd name="T14" fmla="*/ 84 w 201"/>
                    <a:gd name="T15" fmla="*/ 0 h 53"/>
                    <a:gd name="T16" fmla="*/ 96 w 201"/>
                    <a:gd name="T17" fmla="*/ 0 h 53"/>
                    <a:gd name="T18" fmla="*/ 112 w 201"/>
                    <a:gd name="T19" fmla="*/ 0 h 53"/>
                    <a:gd name="T20" fmla="*/ 128 w 201"/>
                    <a:gd name="T21" fmla="*/ 2 h 53"/>
                    <a:gd name="T22" fmla="*/ 144 w 201"/>
                    <a:gd name="T23" fmla="*/ 4 h 53"/>
                    <a:gd name="T24" fmla="*/ 154 w 201"/>
                    <a:gd name="T25" fmla="*/ 8 h 53"/>
                    <a:gd name="T26" fmla="*/ 168 w 201"/>
                    <a:gd name="T27" fmla="*/ 12 h 53"/>
                    <a:gd name="T28" fmla="*/ 182 w 201"/>
                    <a:gd name="T29" fmla="*/ 18 h 53"/>
                    <a:gd name="T30" fmla="*/ 192 w 201"/>
                    <a:gd name="T31" fmla="*/ 22 h 53"/>
                    <a:gd name="T32" fmla="*/ 200 w 201"/>
                    <a:gd name="T33" fmla="*/ 26 h 53"/>
                    <a:gd name="T34" fmla="*/ 200 w 201"/>
                    <a:gd name="T35" fmla="*/ 50 h 53"/>
                    <a:gd name="T36" fmla="*/ 194 w 201"/>
                    <a:gd name="T37" fmla="*/ 46 h 53"/>
                    <a:gd name="T38" fmla="*/ 184 w 201"/>
                    <a:gd name="T39" fmla="*/ 44 h 53"/>
                    <a:gd name="T40" fmla="*/ 172 w 201"/>
                    <a:gd name="T41" fmla="*/ 40 h 53"/>
                    <a:gd name="T42" fmla="*/ 160 w 201"/>
                    <a:gd name="T43" fmla="*/ 36 h 53"/>
                    <a:gd name="T44" fmla="*/ 146 w 201"/>
                    <a:gd name="T45" fmla="*/ 32 h 53"/>
                    <a:gd name="T46" fmla="*/ 132 w 201"/>
                    <a:gd name="T47" fmla="*/ 28 h 53"/>
                    <a:gd name="T48" fmla="*/ 116 w 201"/>
                    <a:gd name="T49" fmla="*/ 24 h 53"/>
                    <a:gd name="T50" fmla="*/ 102 w 201"/>
                    <a:gd name="T51" fmla="*/ 24 h 53"/>
                    <a:gd name="T52" fmla="*/ 90 w 201"/>
                    <a:gd name="T53" fmla="*/ 24 h 53"/>
                    <a:gd name="T54" fmla="*/ 78 w 201"/>
                    <a:gd name="T55" fmla="*/ 24 h 53"/>
                    <a:gd name="T56" fmla="*/ 66 w 201"/>
                    <a:gd name="T57" fmla="*/ 26 h 53"/>
                    <a:gd name="T58" fmla="*/ 54 w 201"/>
                    <a:gd name="T59" fmla="*/ 32 h 53"/>
                    <a:gd name="T60" fmla="*/ 40 w 201"/>
                    <a:gd name="T61" fmla="*/ 34 h 53"/>
                    <a:gd name="T62" fmla="*/ 26 w 201"/>
                    <a:gd name="T63" fmla="*/ 40 h 53"/>
                    <a:gd name="T64" fmla="*/ 14 w 201"/>
                    <a:gd name="T65" fmla="*/ 44 h 53"/>
                    <a:gd name="T66" fmla="*/ 0 w 201"/>
                    <a:gd name="T67" fmla="*/ 52 h 53"/>
                    <a:gd name="T68" fmla="*/ 0 w 201"/>
                    <a:gd name="T69" fmla="*/ 24 h 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1" h="53">
                      <a:moveTo>
                        <a:pt x="0" y="24"/>
                      </a:moveTo>
                      <a:lnTo>
                        <a:pt x="6" y="22"/>
                      </a:lnTo>
                      <a:lnTo>
                        <a:pt x="14" y="18"/>
                      </a:lnTo>
                      <a:lnTo>
                        <a:pt x="24" y="14"/>
                      </a:lnTo>
                      <a:lnTo>
                        <a:pt x="40" y="10"/>
                      </a:lnTo>
                      <a:lnTo>
                        <a:pt x="52" y="6"/>
                      </a:lnTo>
                      <a:lnTo>
                        <a:pt x="66" y="2"/>
                      </a:lnTo>
                      <a:lnTo>
                        <a:pt x="84" y="0"/>
                      </a:lnTo>
                      <a:lnTo>
                        <a:pt x="96" y="0"/>
                      </a:lnTo>
                      <a:lnTo>
                        <a:pt x="112" y="0"/>
                      </a:lnTo>
                      <a:lnTo>
                        <a:pt x="128" y="2"/>
                      </a:lnTo>
                      <a:lnTo>
                        <a:pt x="144" y="4"/>
                      </a:lnTo>
                      <a:lnTo>
                        <a:pt x="154" y="8"/>
                      </a:lnTo>
                      <a:lnTo>
                        <a:pt x="168" y="12"/>
                      </a:lnTo>
                      <a:lnTo>
                        <a:pt x="182" y="18"/>
                      </a:lnTo>
                      <a:lnTo>
                        <a:pt x="192" y="22"/>
                      </a:lnTo>
                      <a:lnTo>
                        <a:pt x="200" y="26"/>
                      </a:lnTo>
                      <a:lnTo>
                        <a:pt x="200" y="50"/>
                      </a:lnTo>
                      <a:lnTo>
                        <a:pt x="194" y="46"/>
                      </a:lnTo>
                      <a:lnTo>
                        <a:pt x="184" y="44"/>
                      </a:lnTo>
                      <a:lnTo>
                        <a:pt x="172" y="40"/>
                      </a:lnTo>
                      <a:lnTo>
                        <a:pt x="160" y="36"/>
                      </a:lnTo>
                      <a:lnTo>
                        <a:pt x="146" y="32"/>
                      </a:lnTo>
                      <a:lnTo>
                        <a:pt x="132" y="28"/>
                      </a:lnTo>
                      <a:lnTo>
                        <a:pt x="116" y="24"/>
                      </a:lnTo>
                      <a:lnTo>
                        <a:pt x="102" y="24"/>
                      </a:lnTo>
                      <a:lnTo>
                        <a:pt x="90" y="24"/>
                      </a:lnTo>
                      <a:lnTo>
                        <a:pt x="78" y="24"/>
                      </a:lnTo>
                      <a:lnTo>
                        <a:pt x="66" y="26"/>
                      </a:lnTo>
                      <a:lnTo>
                        <a:pt x="54" y="32"/>
                      </a:lnTo>
                      <a:lnTo>
                        <a:pt x="40" y="34"/>
                      </a:lnTo>
                      <a:lnTo>
                        <a:pt x="26" y="40"/>
                      </a:lnTo>
                      <a:lnTo>
                        <a:pt x="14" y="44"/>
                      </a:lnTo>
                      <a:lnTo>
                        <a:pt x="0" y="52"/>
                      </a:lnTo>
                      <a:lnTo>
                        <a:pt x="0" y="2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1375"/>
                </a:p>
              </p:txBody>
            </p:sp>
          </p:grpSp>
        </p:grpSp>
        <p:grpSp>
          <p:nvGrpSpPr>
            <p:cNvPr id="6" name="Group 13">
              <a:extLst>
                <a:ext uri="{FF2B5EF4-FFF2-40B4-BE49-F238E27FC236}">
                  <a16:creationId xmlns:a16="http://schemas.microsoft.com/office/drawing/2014/main" id="{73973998-F383-4C10-C35C-68FDFE9FFE8D}"/>
                </a:ext>
              </a:extLst>
            </p:cNvPr>
            <p:cNvGrpSpPr>
              <a:grpSpLocks/>
            </p:cNvGrpSpPr>
            <p:nvPr/>
          </p:nvGrpSpPr>
          <p:grpSpPr bwMode="auto">
            <a:xfrm>
              <a:off x="4579" y="2479"/>
              <a:ext cx="297" cy="1121"/>
              <a:chOff x="4579" y="2479"/>
              <a:chExt cx="297" cy="1121"/>
            </a:xfrm>
          </p:grpSpPr>
          <p:grpSp>
            <p:nvGrpSpPr>
              <p:cNvPr id="27" name="Group 14">
                <a:extLst>
                  <a:ext uri="{FF2B5EF4-FFF2-40B4-BE49-F238E27FC236}">
                    <a16:creationId xmlns:a16="http://schemas.microsoft.com/office/drawing/2014/main" id="{1D12A22D-7C23-4838-EFDB-C4A1DC3473ED}"/>
                  </a:ext>
                </a:extLst>
              </p:cNvPr>
              <p:cNvGrpSpPr>
                <a:grpSpLocks/>
              </p:cNvGrpSpPr>
              <p:nvPr/>
            </p:nvGrpSpPr>
            <p:grpSpPr bwMode="auto">
              <a:xfrm>
                <a:off x="4579" y="2479"/>
                <a:ext cx="297" cy="1121"/>
                <a:chOff x="4579" y="2479"/>
                <a:chExt cx="297" cy="1121"/>
              </a:xfrm>
            </p:grpSpPr>
            <p:sp>
              <p:nvSpPr>
                <p:cNvPr id="32" name="Freeform 15">
                  <a:extLst>
                    <a:ext uri="{FF2B5EF4-FFF2-40B4-BE49-F238E27FC236}">
                      <a16:creationId xmlns:a16="http://schemas.microsoft.com/office/drawing/2014/main" id="{99DA2B22-9E27-4955-B7DE-DC97E3FFDF12}"/>
                    </a:ext>
                  </a:extLst>
                </p:cNvPr>
                <p:cNvSpPr>
                  <a:spLocks/>
                </p:cNvSpPr>
                <p:nvPr/>
              </p:nvSpPr>
              <p:spPr bwMode="auto">
                <a:xfrm>
                  <a:off x="4781" y="2507"/>
                  <a:ext cx="95" cy="1093"/>
                </a:xfrm>
                <a:custGeom>
                  <a:avLst/>
                  <a:gdLst>
                    <a:gd name="T0" fmla="*/ 0 w 95"/>
                    <a:gd name="T1" fmla="*/ 0 h 1093"/>
                    <a:gd name="T2" fmla="*/ 94 w 95"/>
                    <a:gd name="T3" fmla="*/ 174 h 1093"/>
                    <a:gd name="T4" fmla="*/ 94 w 95"/>
                    <a:gd name="T5" fmla="*/ 1092 h 1093"/>
                    <a:gd name="T6" fmla="*/ 0 w 95"/>
                    <a:gd name="T7" fmla="*/ 1092 h 1093"/>
                    <a:gd name="T8" fmla="*/ 0 w 95"/>
                    <a:gd name="T9" fmla="*/ 0 h 10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1093">
                      <a:moveTo>
                        <a:pt x="0" y="0"/>
                      </a:moveTo>
                      <a:lnTo>
                        <a:pt x="94" y="174"/>
                      </a:lnTo>
                      <a:lnTo>
                        <a:pt x="94" y="1092"/>
                      </a:lnTo>
                      <a:lnTo>
                        <a:pt x="0" y="1092"/>
                      </a:lnTo>
                      <a:lnTo>
                        <a:pt x="0" y="0"/>
                      </a:lnTo>
                    </a:path>
                  </a:pathLst>
                </a:custGeom>
                <a:solidFill>
                  <a:srgbClr val="8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1375"/>
                </a:p>
              </p:txBody>
            </p:sp>
            <p:sp>
              <p:nvSpPr>
                <p:cNvPr id="33" name="Freeform 16">
                  <a:extLst>
                    <a:ext uri="{FF2B5EF4-FFF2-40B4-BE49-F238E27FC236}">
                      <a16:creationId xmlns:a16="http://schemas.microsoft.com/office/drawing/2014/main" id="{D4907563-B7B8-D05A-24DD-BD553E8EA371}"/>
                    </a:ext>
                  </a:extLst>
                </p:cNvPr>
                <p:cNvSpPr>
                  <a:spLocks/>
                </p:cNvSpPr>
                <p:nvPr/>
              </p:nvSpPr>
              <p:spPr bwMode="auto">
                <a:xfrm>
                  <a:off x="4579" y="2479"/>
                  <a:ext cx="203" cy="1121"/>
                </a:xfrm>
                <a:custGeom>
                  <a:avLst/>
                  <a:gdLst>
                    <a:gd name="T0" fmla="*/ 0 w 203"/>
                    <a:gd name="T1" fmla="*/ 1120 h 1121"/>
                    <a:gd name="T2" fmla="*/ 0 w 203"/>
                    <a:gd name="T3" fmla="*/ 24 h 1121"/>
                    <a:gd name="T4" fmla="*/ 12 w 203"/>
                    <a:gd name="T5" fmla="*/ 18 h 1121"/>
                    <a:gd name="T6" fmla="*/ 28 w 203"/>
                    <a:gd name="T7" fmla="*/ 12 h 1121"/>
                    <a:gd name="T8" fmla="*/ 50 w 203"/>
                    <a:gd name="T9" fmla="*/ 6 h 1121"/>
                    <a:gd name="T10" fmla="*/ 68 w 203"/>
                    <a:gd name="T11" fmla="*/ 2 h 1121"/>
                    <a:gd name="T12" fmla="*/ 86 w 203"/>
                    <a:gd name="T13" fmla="*/ 0 h 1121"/>
                    <a:gd name="T14" fmla="*/ 98 w 203"/>
                    <a:gd name="T15" fmla="*/ 0 h 1121"/>
                    <a:gd name="T16" fmla="*/ 110 w 203"/>
                    <a:gd name="T17" fmla="*/ 0 h 1121"/>
                    <a:gd name="T18" fmla="*/ 122 w 203"/>
                    <a:gd name="T19" fmla="*/ 0 h 1121"/>
                    <a:gd name="T20" fmla="*/ 134 w 203"/>
                    <a:gd name="T21" fmla="*/ 2 h 1121"/>
                    <a:gd name="T22" fmla="*/ 142 w 203"/>
                    <a:gd name="T23" fmla="*/ 4 h 1121"/>
                    <a:gd name="T24" fmla="*/ 150 w 203"/>
                    <a:gd name="T25" fmla="*/ 6 h 1121"/>
                    <a:gd name="T26" fmla="*/ 164 w 203"/>
                    <a:gd name="T27" fmla="*/ 10 h 1121"/>
                    <a:gd name="T28" fmla="*/ 182 w 203"/>
                    <a:gd name="T29" fmla="*/ 16 h 1121"/>
                    <a:gd name="T30" fmla="*/ 192 w 203"/>
                    <a:gd name="T31" fmla="*/ 22 h 1121"/>
                    <a:gd name="T32" fmla="*/ 202 w 203"/>
                    <a:gd name="T33" fmla="*/ 24 h 1121"/>
                    <a:gd name="T34" fmla="*/ 202 w 203"/>
                    <a:gd name="T35" fmla="*/ 1120 h 1121"/>
                    <a:gd name="T36" fmla="*/ 0 w 203"/>
                    <a:gd name="T37" fmla="*/ 1120 h 11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3" h="1121">
                      <a:moveTo>
                        <a:pt x="0" y="1120"/>
                      </a:moveTo>
                      <a:lnTo>
                        <a:pt x="0" y="24"/>
                      </a:lnTo>
                      <a:lnTo>
                        <a:pt x="12" y="18"/>
                      </a:lnTo>
                      <a:lnTo>
                        <a:pt x="28" y="12"/>
                      </a:lnTo>
                      <a:lnTo>
                        <a:pt x="50" y="6"/>
                      </a:lnTo>
                      <a:lnTo>
                        <a:pt x="68" y="2"/>
                      </a:lnTo>
                      <a:lnTo>
                        <a:pt x="86" y="0"/>
                      </a:lnTo>
                      <a:lnTo>
                        <a:pt x="98" y="0"/>
                      </a:lnTo>
                      <a:lnTo>
                        <a:pt x="110" y="0"/>
                      </a:lnTo>
                      <a:lnTo>
                        <a:pt x="122" y="0"/>
                      </a:lnTo>
                      <a:lnTo>
                        <a:pt x="134" y="2"/>
                      </a:lnTo>
                      <a:lnTo>
                        <a:pt x="142" y="4"/>
                      </a:lnTo>
                      <a:lnTo>
                        <a:pt x="150" y="6"/>
                      </a:lnTo>
                      <a:lnTo>
                        <a:pt x="164" y="10"/>
                      </a:lnTo>
                      <a:lnTo>
                        <a:pt x="182" y="16"/>
                      </a:lnTo>
                      <a:lnTo>
                        <a:pt x="192" y="22"/>
                      </a:lnTo>
                      <a:lnTo>
                        <a:pt x="202" y="24"/>
                      </a:lnTo>
                      <a:lnTo>
                        <a:pt x="202" y="1120"/>
                      </a:lnTo>
                      <a:lnTo>
                        <a:pt x="0" y="1120"/>
                      </a:lnTo>
                    </a:path>
                  </a:pathLst>
                </a:custGeom>
                <a:solidFill>
                  <a:srgbClr val="FF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1375"/>
                </a:p>
              </p:txBody>
            </p:sp>
          </p:grpSp>
          <p:grpSp>
            <p:nvGrpSpPr>
              <p:cNvPr id="28" name="Group 17">
                <a:extLst>
                  <a:ext uri="{FF2B5EF4-FFF2-40B4-BE49-F238E27FC236}">
                    <a16:creationId xmlns:a16="http://schemas.microsoft.com/office/drawing/2014/main" id="{CFDFFCAD-0F32-0335-3C96-44B4CD737D58}"/>
                  </a:ext>
                </a:extLst>
              </p:cNvPr>
              <p:cNvGrpSpPr>
                <a:grpSpLocks/>
              </p:cNvGrpSpPr>
              <p:nvPr/>
            </p:nvGrpSpPr>
            <p:grpSpPr bwMode="auto">
              <a:xfrm>
                <a:off x="4579" y="2775"/>
                <a:ext cx="203" cy="633"/>
                <a:chOff x="4579" y="2775"/>
                <a:chExt cx="203" cy="633"/>
              </a:xfrm>
            </p:grpSpPr>
            <p:sp>
              <p:nvSpPr>
                <p:cNvPr id="29" name="Freeform 18">
                  <a:extLst>
                    <a:ext uri="{FF2B5EF4-FFF2-40B4-BE49-F238E27FC236}">
                      <a16:creationId xmlns:a16="http://schemas.microsoft.com/office/drawing/2014/main" id="{84F6A14E-68E6-43C0-6FFD-152DEEB09F02}"/>
                    </a:ext>
                  </a:extLst>
                </p:cNvPr>
                <p:cNvSpPr>
                  <a:spLocks/>
                </p:cNvSpPr>
                <p:nvPr/>
              </p:nvSpPr>
              <p:spPr bwMode="auto">
                <a:xfrm>
                  <a:off x="4579" y="3293"/>
                  <a:ext cx="201" cy="53"/>
                </a:xfrm>
                <a:custGeom>
                  <a:avLst/>
                  <a:gdLst>
                    <a:gd name="T0" fmla="*/ 0 w 201"/>
                    <a:gd name="T1" fmla="*/ 26 h 53"/>
                    <a:gd name="T2" fmla="*/ 6 w 201"/>
                    <a:gd name="T3" fmla="*/ 22 h 53"/>
                    <a:gd name="T4" fmla="*/ 14 w 201"/>
                    <a:gd name="T5" fmla="*/ 16 h 53"/>
                    <a:gd name="T6" fmla="*/ 24 w 201"/>
                    <a:gd name="T7" fmla="*/ 14 h 53"/>
                    <a:gd name="T8" fmla="*/ 40 w 201"/>
                    <a:gd name="T9" fmla="*/ 8 h 53"/>
                    <a:gd name="T10" fmla="*/ 52 w 201"/>
                    <a:gd name="T11" fmla="*/ 6 h 53"/>
                    <a:gd name="T12" fmla="*/ 66 w 201"/>
                    <a:gd name="T13" fmla="*/ 0 h 53"/>
                    <a:gd name="T14" fmla="*/ 84 w 201"/>
                    <a:gd name="T15" fmla="*/ 0 h 53"/>
                    <a:gd name="T16" fmla="*/ 96 w 201"/>
                    <a:gd name="T17" fmla="*/ 0 h 53"/>
                    <a:gd name="T18" fmla="*/ 112 w 201"/>
                    <a:gd name="T19" fmla="*/ 0 h 53"/>
                    <a:gd name="T20" fmla="*/ 130 w 201"/>
                    <a:gd name="T21" fmla="*/ 0 h 53"/>
                    <a:gd name="T22" fmla="*/ 144 w 201"/>
                    <a:gd name="T23" fmla="*/ 4 h 53"/>
                    <a:gd name="T24" fmla="*/ 154 w 201"/>
                    <a:gd name="T25" fmla="*/ 8 h 53"/>
                    <a:gd name="T26" fmla="*/ 168 w 201"/>
                    <a:gd name="T27" fmla="*/ 12 h 53"/>
                    <a:gd name="T28" fmla="*/ 182 w 201"/>
                    <a:gd name="T29" fmla="*/ 16 h 53"/>
                    <a:gd name="T30" fmla="*/ 192 w 201"/>
                    <a:gd name="T31" fmla="*/ 22 h 53"/>
                    <a:gd name="T32" fmla="*/ 200 w 201"/>
                    <a:gd name="T33" fmla="*/ 26 h 53"/>
                    <a:gd name="T34" fmla="*/ 200 w 201"/>
                    <a:gd name="T35" fmla="*/ 50 h 53"/>
                    <a:gd name="T36" fmla="*/ 194 w 201"/>
                    <a:gd name="T37" fmla="*/ 48 h 53"/>
                    <a:gd name="T38" fmla="*/ 186 w 201"/>
                    <a:gd name="T39" fmla="*/ 44 h 53"/>
                    <a:gd name="T40" fmla="*/ 174 w 201"/>
                    <a:gd name="T41" fmla="*/ 40 h 53"/>
                    <a:gd name="T42" fmla="*/ 160 w 201"/>
                    <a:gd name="T43" fmla="*/ 36 h 53"/>
                    <a:gd name="T44" fmla="*/ 146 w 201"/>
                    <a:gd name="T45" fmla="*/ 30 h 53"/>
                    <a:gd name="T46" fmla="*/ 132 w 201"/>
                    <a:gd name="T47" fmla="*/ 28 h 53"/>
                    <a:gd name="T48" fmla="*/ 116 w 201"/>
                    <a:gd name="T49" fmla="*/ 26 h 53"/>
                    <a:gd name="T50" fmla="*/ 102 w 201"/>
                    <a:gd name="T51" fmla="*/ 26 h 53"/>
                    <a:gd name="T52" fmla="*/ 90 w 201"/>
                    <a:gd name="T53" fmla="*/ 26 h 53"/>
                    <a:gd name="T54" fmla="*/ 78 w 201"/>
                    <a:gd name="T55" fmla="*/ 26 h 53"/>
                    <a:gd name="T56" fmla="*/ 66 w 201"/>
                    <a:gd name="T57" fmla="*/ 26 h 53"/>
                    <a:gd name="T58" fmla="*/ 54 w 201"/>
                    <a:gd name="T59" fmla="*/ 30 h 53"/>
                    <a:gd name="T60" fmla="*/ 40 w 201"/>
                    <a:gd name="T61" fmla="*/ 34 h 53"/>
                    <a:gd name="T62" fmla="*/ 26 w 201"/>
                    <a:gd name="T63" fmla="*/ 40 h 53"/>
                    <a:gd name="T64" fmla="*/ 14 w 201"/>
                    <a:gd name="T65" fmla="*/ 44 h 53"/>
                    <a:gd name="T66" fmla="*/ 0 w 201"/>
                    <a:gd name="T67" fmla="*/ 52 h 53"/>
                    <a:gd name="T68" fmla="*/ 0 w 201"/>
                    <a:gd name="T69" fmla="*/ 26 h 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1" h="53">
                      <a:moveTo>
                        <a:pt x="0" y="26"/>
                      </a:moveTo>
                      <a:lnTo>
                        <a:pt x="6" y="22"/>
                      </a:lnTo>
                      <a:lnTo>
                        <a:pt x="14" y="16"/>
                      </a:lnTo>
                      <a:lnTo>
                        <a:pt x="24" y="14"/>
                      </a:lnTo>
                      <a:lnTo>
                        <a:pt x="40" y="8"/>
                      </a:lnTo>
                      <a:lnTo>
                        <a:pt x="52" y="6"/>
                      </a:lnTo>
                      <a:lnTo>
                        <a:pt x="66" y="0"/>
                      </a:lnTo>
                      <a:lnTo>
                        <a:pt x="84" y="0"/>
                      </a:lnTo>
                      <a:lnTo>
                        <a:pt x="96" y="0"/>
                      </a:lnTo>
                      <a:lnTo>
                        <a:pt x="112" y="0"/>
                      </a:lnTo>
                      <a:lnTo>
                        <a:pt x="130" y="0"/>
                      </a:lnTo>
                      <a:lnTo>
                        <a:pt x="144" y="4"/>
                      </a:lnTo>
                      <a:lnTo>
                        <a:pt x="154" y="8"/>
                      </a:lnTo>
                      <a:lnTo>
                        <a:pt x="168" y="12"/>
                      </a:lnTo>
                      <a:lnTo>
                        <a:pt x="182" y="16"/>
                      </a:lnTo>
                      <a:lnTo>
                        <a:pt x="192" y="22"/>
                      </a:lnTo>
                      <a:lnTo>
                        <a:pt x="200" y="26"/>
                      </a:lnTo>
                      <a:lnTo>
                        <a:pt x="200" y="50"/>
                      </a:lnTo>
                      <a:lnTo>
                        <a:pt x="194" y="48"/>
                      </a:lnTo>
                      <a:lnTo>
                        <a:pt x="186" y="44"/>
                      </a:lnTo>
                      <a:lnTo>
                        <a:pt x="174" y="40"/>
                      </a:lnTo>
                      <a:lnTo>
                        <a:pt x="160" y="36"/>
                      </a:lnTo>
                      <a:lnTo>
                        <a:pt x="146" y="30"/>
                      </a:lnTo>
                      <a:lnTo>
                        <a:pt x="132" y="28"/>
                      </a:lnTo>
                      <a:lnTo>
                        <a:pt x="116" y="26"/>
                      </a:lnTo>
                      <a:lnTo>
                        <a:pt x="102" y="26"/>
                      </a:lnTo>
                      <a:lnTo>
                        <a:pt x="90" y="26"/>
                      </a:lnTo>
                      <a:lnTo>
                        <a:pt x="78" y="26"/>
                      </a:lnTo>
                      <a:lnTo>
                        <a:pt x="66" y="26"/>
                      </a:lnTo>
                      <a:lnTo>
                        <a:pt x="54" y="30"/>
                      </a:lnTo>
                      <a:lnTo>
                        <a:pt x="40" y="34"/>
                      </a:lnTo>
                      <a:lnTo>
                        <a:pt x="26" y="40"/>
                      </a:lnTo>
                      <a:lnTo>
                        <a:pt x="14" y="44"/>
                      </a:lnTo>
                      <a:lnTo>
                        <a:pt x="0" y="52"/>
                      </a:lnTo>
                      <a:lnTo>
                        <a:pt x="0" y="26"/>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1375"/>
                </a:p>
              </p:txBody>
            </p:sp>
            <p:sp>
              <p:nvSpPr>
                <p:cNvPr id="30" name="Freeform 19">
                  <a:extLst>
                    <a:ext uri="{FF2B5EF4-FFF2-40B4-BE49-F238E27FC236}">
                      <a16:creationId xmlns:a16="http://schemas.microsoft.com/office/drawing/2014/main" id="{090DAE69-CB67-3F4F-BFE9-14005B4BEA51}"/>
                    </a:ext>
                  </a:extLst>
                </p:cNvPr>
                <p:cNvSpPr>
                  <a:spLocks/>
                </p:cNvSpPr>
                <p:nvPr/>
              </p:nvSpPr>
              <p:spPr bwMode="auto">
                <a:xfrm>
                  <a:off x="4579" y="3355"/>
                  <a:ext cx="203" cy="53"/>
                </a:xfrm>
                <a:custGeom>
                  <a:avLst/>
                  <a:gdLst>
                    <a:gd name="T0" fmla="*/ 0 w 203"/>
                    <a:gd name="T1" fmla="*/ 26 h 53"/>
                    <a:gd name="T2" fmla="*/ 4 w 203"/>
                    <a:gd name="T3" fmla="*/ 22 h 53"/>
                    <a:gd name="T4" fmla="*/ 14 w 203"/>
                    <a:gd name="T5" fmla="*/ 18 h 53"/>
                    <a:gd name="T6" fmla="*/ 24 w 203"/>
                    <a:gd name="T7" fmla="*/ 12 h 53"/>
                    <a:gd name="T8" fmla="*/ 38 w 203"/>
                    <a:gd name="T9" fmla="*/ 10 h 53"/>
                    <a:gd name="T10" fmla="*/ 50 w 203"/>
                    <a:gd name="T11" fmla="*/ 6 h 53"/>
                    <a:gd name="T12" fmla="*/ 66 w 203"/>
                    <a:gd name="T13" fmla="*/ 2 h 53"/>
                    <a:gd name="T14" fmla="*/ 84 w 203"/>
                    <a:gd name="T15" fmla="*/ 0 h 53"/>
                    <a:gd name="T16" fmla="*/ 96 w 203"/>
                    <a:gd name="T17" fmla="*/ 0 h 53"/>
                    <a:gd name="T18" fmla="*/ 112 w 203"/>
                    <a:gd name="T19" fmla="*/ 0 h 53"/>
                    <a:gd name="T20" fmla="*/ 130 w 203"/>
                    <a:gd name="T21" fmla="*/ 2 h 53"/>
                    <a:gd name="T22" fmla="*/ 142 w 203"/>
                    <a:gd name="T23" fmla="*/ 6 h 53"/>
                    <a:gd name="T24" fmla="*/ 156 w 203"/>
                    <a:gd name="T25" fmla="*/ 8 h 53"/>
                    <a:gd name="T26" fmla="*/ 168 w 203"/>
                    <a:gd name="T27" fmla="*/ 12 h 53"/>
                    <a:gd name="T28" fmla="*/ 182 w 203"/>
                    <a:gd name="T29" fmla="*/ 18 h 53"/>
                    <a:gd name="T30" fmla="*/ 194 w 203"/>
                    <a:gd name="T31" fmla="*/ 22 h 53"/>
                    <a:gd name="T32" fmla="*/ 202 w 203"/>
                    <a:gd name="T33" fmla="*/ 28 h 53"/>
                    <a:gd name="T34" fmla="*/ 202 w 203"/>
                    <a:gd name="T35" fmla="*/ 50 h 53"/>
                    <a:gd name="T36" fmla="*/ 194 w 203"/>
                    <a:gd name="T37" fmla="*/ 48 h 53"/>
                    <a:gd name="T38" fmla="*/ 186 w 203"/>
                    <a:gd name="T39" fmla="*/ 44 h 53"/>
                    <a:gd name="T40" fmla="*/ 174 w 203"/>
                    <a:gd name="T41" fmla="*/ 40 h 53"/>
                    <a:gd name="T42" fmla="*/ 162 w 203"/>
                    <a:gd name="T43" fmla="*/ 36 h 53"/>
                    <a:gd name="T44" fmla="*/ 146 w 203"/>
                    <a:gd name="T45" fmla="*/ 32 h 53"/>
                    <a:gd name="T46" fmla="*/ 130 w 203"/>
                    <a:gd name="T47" fmla="*/ 28 h 53"/>
                    <a:gd name="T48" fmla="*/ 116 w 203"/>
                    <a:gd name="T49" fmla="*/ 26 h 53"/>
                    <a:gd name="T50" fmla="*/ 100 w 203"/>
                    <a:gd name="T51" fmla="*/ 26 h 53"/>
                    <a:gd name="T52" fmla="*/ 90 w 203"/>
                    <a:gd name="T53" fmla="*/ 26 h 53"/>
                    <a:gd name="T54" fmla="*/ 78 w 203"/>
                    <a:gd name="T55" fmla="*/ 26 h 53"/>
                    <a:gd name="T56" fmla="*/ 66 w 203"/>
                    <a:gd name="T57" fmla="*/ 28 h 53"/>
                    <a:gd name="T58" fmla="*/ 52 w 203"/>
                    <a:gd name="T59" fmla="*/ 30 h 53"/>
                    <a:gd name="T60" fmla="*/ 38 w 203"/>
                    <a:gd name="T61" fmla="*/ 36 h 53"/>
                    <a:gd name="T62" fmla="*/ 26 w 203"/>
                    <a:gd name="T63" fmla="*/ 38 h 53"/>
                    <a:gd name="T64" fmla="*/ 14 w 203"/>
                    <a:gd name="T65" fmla="*/ 44 h 53"/>
                    <a:gd name="T66" fmla="*/ 0 w 203"/>
                    <a:gd name="T67" fmla="*/ 52 h 53"/>
                    <a:gd name="T68" fmla="*/ 0 w 203"/>
                    <a:gd name="T69" fmla="*/ 26 h 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3" h="53">
                      <a:moveTo>
                        <a:pt x="0" y="26"/>
                      </a:moveTo>
                      <a:lnTo>
                        <a:pt x="4" y="22"/>
                      </a:lnTo>
                      <a:lnTo>
                        <a:pt x="14" y="18"/>
                      </a:lnTo>
                      <a:lnTo>
                        <a:pt x="24" y="12"/>
                      </a:lnTo>
                      <a:lnTo>
                        <a:pt x="38" y="10"/>
                      </a:lnTo>
                      <a:lnTo>
                        <a:pt x="50" y="6"/>
                      </a:lnTo>
                      <a:lnTo>
                        <a:pt x="66" y="2"/>
                      </a:lnTo>
                      <a:lnTo>
                        <a:pt x="84" y="0"/>
                      </a:lnTo>
                      <a:lnTo>
                        <a:pt x="96" y="0"/>
                      </a:lnTo>
                      <a:lnTo>
                        <a:pt x="112" y="0"/>
                      </a:lnTo>
                      <a:lnTo>
                        <a:pt x="130" y="2"/>
                      </a:lnTo>
                      <a:lnTo>
                        <a:pt x="142" y="6"/>
                      </a:lnTo>
                      <a:lnTo>
                        <a:pt x="156" y="8"/>
                      </a:lnTo>
                      <a:lnTo>
                        <a:pt x="168" y="12"/>
                      </a:lnTo>
                      <a:lnTo>
                        <a:pt x="182" y="18"/>
                      </a:lnTo>
                      <a:lnTo>
                        <a:pt x="194" y="22"/>
                      </a:lnTo>
                      <a:lnTo>
                        <a:pt x="202" y="28"/>
                      </a:lnTo>
                      <a:lnTo>
                        <a:pt x="202" y="50"/>
                      </a:lnTo>
                      <a:lnTo>
                        <a:pt x="194" y="48"/>
                      </a:lnTo>
                      <a:lnTo>
                        <a:pt x="186" y="44"/>
                      </a:lnTo>
                      <a:lnTo>
                        <a:pt x="174" y="40"/>
                      </a:lnTo>
                      <a:lnTo>
                        <a:pt x="162" y="36"/>
                      </a:lnTo>
                      <a:lnTo>
                        <a:pt x="146" y="32"/>
                      </a:lnTo>
                      <a:lnTo>
                        <a:pt x="130" y="28"/>
                      </a:lnTo>
                      <a:lnTo>
                        <a:pt x="116" y="26"/>
                      </a:lnTo>
                      <a:lnTo>
                        <a:pt x="100" y="26"/>
                      </a:lnTo>
                      <a:lnTo>
                        <a:pt x="90" y="26"/>
                      </a:lnTo>
                      <a:lnTo>
                        <a:pt x="78" y="26"/>
                      </a:lnTo>
                      <a:lnTo>
                        <a:pt x="66" y="28"/>
                      </a:lnTo>
                      <a:lnTo>
                        <a:pt x="52" y="30"/>
                      </a:lnTo>
                      <a:lnTo>
                        <a:pt x="38" y="36"/>
                      </a:lnTo>
                      <a:lnTo>
                        <a:pt x="26" y="38"/>
                      </a:lnTo>
                      <a:lnTo>
                        <a:pt x="14" y="44"/>
                      </a:lnTo>
                      <a:lnTo>
                        <a:pt x="0" y="52"/>
                      </a:lnTo>
                      <a:lnTo>
                        <a:pt x="0" y="26"/>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1375"/>
                </a:p>
              </p:txBody>
            </p:sp>
            <p:sp>
              <p:nvSpPr>
                <p:cNvPr id="31" name="Freeform 20">
                  <a:extLst>
                    <a:ext uri="{FF2B5EF4-FFF2-40B4-BE49-F238E27FC236}">
                      <a16:creationId xmlns:a16="http://schemas.microsoft.com/office/drawing/2014/main" id="{DB133E98-E7B0-00DA-85A7-5A43F48D3FE7}"/>
                    </a:ext>
                  </a:extLst>
                </p:cNvPr>
                <p:cNvSpPr>
                  <a:spLocks/>
                </p:cNvSpPr>
                <p:nvPr/>
              </p:nvSpPr>
              <p:spPr bwMode="auto">
                <a:xfrm>
                  <a:off x="4579" y="2775"/>
                  <a:ext cx="203" cy="53"/>
                </a:xfrm>
                <a:custGeom>
                  <a:avLst/>
                  <a:gdLst>
                    <a:gd name="T0" fmla="*/ 0 w 203"/>
                    <a:gd name="T1" fmla="*/ 24 h 53"/>
                    <a:gd name="T2" fmla="*/ 4 w 203"/>
                    <a:gd name="T3" fmla="*/ 22 h 53"/>
                    <a:gd name="T4" fmla="*/ 14 w 203"/>
                    <a:gd name="T5" fmla="*/ 18 h 53"/>
                    <a:gd name="T6" fmla="*/ 24 w 203"/>
                    <a:gd name="T7" fmla="*/ 14 h 53"/>
                    <a:gd name="T8" fmla="*/ 38 w 203"/>
                    <a:gd name="T9" fmla="*/ 10 h 53"/>
                    <a:gd name="T10" fmla="*/ 50 w 203"/>
                    <a:gd name="T11" fmla="*/ 6 h 53"/>
                    <a:gd name="T12" fmla="*/ 66 w 203"/>
                    <a:gd name="T13" fmla="*/ 2 h 53"/>
                    <a:gd name="T14" fmla="*/ 84 w 203"/>
                    <a:gd name="T15" fmla="*/ 0 h 53"/>
                    <a:gd name="T16" fmla="*/ 96 w 203"/>
                    <a:gd name="T17" fmla="*/ 0 h 53"/>
                    <a:gd name="T18" fmla="*/ 112 w 203"/>
                    <a:gd name="T19" fmla="*/ 0 h 53"/>
                    <a:gd name="T20" fmla="*/ 130 w 203"/>
                    <a:gd name="T21" fmla="*/ 2 h 53"/>
                    <a:gd name="T22" fmla="*/ 142 w 203"/>
                    <a:gd name="T23" fmla="*/ 4 h 53"/>
                    <a:gd name="T24" fmla="*/ 156 w 203"/>
                    <a:gd name="T25" fmla="*/ 8 h 53"/>
                    <a:gd name="T26" fmla="*/ 168 w 203"/>
                    <a:gd name="T27" fmla="*/ 12 h 53"/>
                    <a:gd name="T28" fmla="*/ 182 w 203"/>
                    <a:gd name="T29" fmla="*/ 18 h 53"/>
                    <a:gd name="T30" fmla="*/ 194 w 203"/>
                    <a:gd name="T31" fmla="*/ 22 h 53"/>
                    <a:gd name="T32" fmla="*/ 202 w 203"/>
                    <a:gd name="T33" fmla="*/ 26 h 53"/>
                    <a:gd name="T34" fmla="*/ 202 w 203"/>
                    <a:gd name="T35" fmla="*/ 50 h 53"/>
                    <a:gd name="T36" fmla="*/ 194 w 203"/>
                    <a:gd name="T37" fmla="*/ 46 h 53"/>
                    <a:gd name="T38" fmla="*/ 186 w 203"/>
                    <a:gd name="T39" fmla="*/ 44 h 53"/>
                    <a:gd name="T40" fmla="*/ 174 w 203"/>
                    <a:gd name="T41" fmla="*/ 40 h 53"/>
                    <a:gd name="T42" fmla="*/ 162 w 203"/>
                    <a:gd name="T43" fmla="*/ 36 h 53"/>
                    <a:gd name="T44" fmla="*/ 146 w 203"/>
                    <a:gd name="T45" fmla="*/ 32 h 53"/>
                    <a:gd name="T46" fmla="*/ 130 w 203"/>
                    <a:gd name="T47" fmla="*/ 28 h 53"/>
                    <a:gd name="T48" fmla="*/ 116 w 203"/>
                    <a:gd name="T49" fmla="*/ 24 h 53"/>
                    <a:gd name="T50" fmla="*/ 100 w 203"/>
                    <a:gd name="T51" fmla="*/ 24 h 53"/>
                    <a:gd name="T52" fmla="*/ 90 w 203"/>
                    <a:gd name="T53" fmla="*/ 24 h 53"/>
                    <a:gd name="T54" fmla="*/ 78 w 203"/>
                    <a:gd name="T55" fmla="*/ 24 h 53"/>
                    <a:gd name="T56" fmla="*/ 66 w 203"/>
                    <a:gd name="T57" fmla="*/ 26 h 53"/>
                    <a:gd name="T58" fmla="*/ 52 w 203"/>
                    <a:gd name="T59" fmla="*/ 32 h 53"/>
                    <a:gd name="T60" fmla="*/ 38 w 203"/>
                    <a:gd name="T61" fmla="*/ 34 h 53"/>
                    <a:gd name="T62" fmla="*/ 26 w 203"/>
                    <a:gd name="T63" fmla="*/ 40 h 53"/>
                    <a:gd name="T64" fmla="*/ 14 w 203"/>
                    <a:gd name="T65" fmla="*/ 44 h 53"/>
                    <a:gd name="T66" fmla="*/ 0 w 203"/>
                    <a:gd name="T67" fmla="*/ 52 h 53"/>
                    <a:gd name="T68" fmla="*/ 0 w 203"/>
                    <a:gd name="T69" fmla="*/ 24 h 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3" h="53">
                      <a:moveTo>
                        <a:pt x="0" y="24"/>
                      </a:moveTo>
                      <a:lnTo>
                        <a:pt x="4" y="22"/>
                      </a:lnTo>
                      <a:lnTo>
                        <a:pt x="14" y="18"/>
                      </a:lnTo>
                      <a:lnTo>
                        <a:pt x="24" y="14"/>
                      </a:lnTo>
                      <a:lnTo>
                        <a:pt x="38" y="10"/>
                      </a:lnTo>
                      <a:lnTo>
                        <a:pt x="50" y="6"/>
                      </a:lnTo>
                      <a:lnTo>
                        <a:pt x="66" y="2"/>
                      </a:lnTo>
                      <a:lnTo>
                        <a:pt x="84" y="0"/>
                      </a:lnTo>
                      <a:lnTo>
                        <a:pt x="96" y="0"/>
                      </a:lnTo>
                      <a:lnTo>
                        <a:pt x="112" y="0"/>
                      </a:lnTo>
                      <a:lnTo>
                        <a:pt x="130" y="2"/>
                      </a:lnTo>
                      <a:lnTo>
                        <a:pt x="142" y="4"/>
                      </a:lnTo>
                      <a:lnTo>
                        <a:pt x="156" y="8"/>
                      </a:lnTo>
                      <a:lnTo>
                        <a:pt x="168" y="12"/>
                      </a:lnTo>
                      <a:lnTo>
                        <a:pt x="182" y="18"/>
                      </a:lnTo>
                      <a:lnTo>
                        <a:pt x="194" y="22"/>
                      </a:lnTo>
                      <a:lnTo>
                        <a:pt x="202" y="26"/>
                      </a:lnTo>
                      <a:lnTo>
                        <a:pt x="202" y="50"/>
                      </a:lnTo>
                      <a:lnTo>
                        <a:pt x="194" y="46"/>
                      </a:lnTo>
                      <a:lnTo>
                        <a:pt x="186" y="44"/>
                      </a:lnTo>
                      <a:lnTo>
                        <a:pt x="174" y="40"/>
                      </a:lnTo>
                      <a:lnTo>
                        <a:pt x="162" y="36"/>
                      </a:lnTo>
                      <a:lnTo>
                        <a:pt x="146" y="32"/>
                      </a:lnTo>
                      <a:lnTo>
                        <a:pt x="130" y="28"/>
                      </a:lnTo>
                      <a:lnTo>
                        <a:pt x="116" y="24"/>
                      </a:lnTo>
                      <a:lnTo>
                        <a:pt x="100" y="24"/>
                      </a:lnTo>
                      <a:lnTo>
                        <a:pt x="90" y="24"/>
                      </a:lnTo>
                      <a:lnTo>
                        <a:pt x="78" y="24"/>
                      </a:lnTo>
                      <a:lnTo>
                        <a:pt x="66" y="26"/>
                      </a:lnTo>
                      <a:lnTo>
                        <a:pt x="52" y="32"/>
                      </a:lnTo>
                      <a:lnTo>
                        <a:pt x="38" y="34"/>
                      </a:lnTo>
                      <a:lnTo>
                        <a:pt x="26" y="40"/>
                      </a:lnTo>
                      <a:lnTo>
                        <a:pt x="14" y="44"/>
                      </a:lnTo>
                      <a:lnTo>
                        <a:pt x="0" y="52"/>
                      </a:lnTo>
                      <a:lnTo>
                        <a:pt x="0" y="2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1375"/>
                </a:p>
              </p:txBody>
            </p:sp>
          </p:grpSp>
        </p:grpSp>
        <p:grpSp>
          <p:nvGrpSpPr>
            <p:cNvPr id="7" name="Group 21">
              <a:extLst>
                <a:ext uri="{FF2B5EF4-FFF2-40B4-BE49-F238E27FC236}">
                  <a16:creationId xmlns:a16="http://schemas.microsoft.com/office/drawing/2014/main" id="{7DF65127-6822-15BB-3502-B819A9318698}"/>
                </a:ext>
              </a:extLst>
            </p:cNvPr>
            <p:cNvGrpSpPr>
              <a:grpSpLocks/>
            </p:cNvGrpSpPr>
            <p:nvPr/>
          </p:nvGrpSpPr>
          <p:grpSpPr bwMode="auto">
            <a:xfrm>
              <a:off x="4779" y="2479"/>
              <a:ext cx="297" cy="1121"/>
              <a:chOff x="4779" y="2479"/>
              <a:chExt cx="297" cy="1121"/>
            </a:xfrm>
          </p:grpSpPr>
          <p:grpSp>
            <p:nvGrpSpPr>
              <p:cNvPr id="20" name="Group 22">
                <a:extLst>
                  <a:ext uri="{FF2B5EF4-FFF2-40B4-BE49-F238E27FC236}">
                    <a16:creationId xmlns:a16="http://schemas.microsoft.com/office/drawing/2014/main" id="{23A3029E-4130-6932-CAC2-BEC83B9AF219}"/>
                  </a:ext>
                </a:extLst>
              </p:cNvPr>
              <p:cNvGrpSpPr>
                <a:grpSpLocks/>
              </p:cNvGrpSpPr>
              <p:nvPr/>
            </p:nvGrpSpPr>
            <p:grpSpPr bwMode="auto">
              <a:xfrm>
                <a:off x="4779" y="2479"/>
                <a:ext cx="297" cy="1121"/>
                <a:chOff x="4779" y="2479"/>
                <a:chExt cx="297" cy="1121"/>
              </a:xfrm>
            </p:grpSpPr>
            <p:sp>
              <p:nvSpPr>
                <p:cNvPr id="25" name="Freeform 23">
                  <a:extLst>
                    <a:ext uri="{FF2B5EF4-FFF2-40B4-BE49-F238E27FC236}">
                      <a16:creationId xmlns:a16="http://schemas.microsoft.com/office/drawing/2014/main" id="{5EB6E0D7-88D4-03C8-063E-EE3E08F1CAEE}"/>
                    </a:ext>
                  </a:extLst>
                </p:cNvPr>
                <p:cNvSpPr>
                  <a:spLocks/>
                </p:cNvSpPr>
                <p:nvPr/>
              </p:nvSpPr>
              <p:spPr bwMode="auto">
                <a:xfrm>
                  <a:off x="4979" y="2507"/>
                  <a:ext cx="97" cy="1093"/>
                </a:xfrm>
                <a:custGeom>
                  <a:avLst/>
                  <a:gdLst>
                    <a:gd name="T0" fmla="*/ 0 w 97"/>
                    <a:gd name="T1" fmla="*/ 0 h 1093"/>
                    <a:gd name="T2" fmla="*/ 96 w 97"/>
                    <a:gd name="T3" fmla="*/ 174 h 1093"/>
                    <a:gd name="T4" fmla="*/ 96 w 97"/>
                    <a:gd name="T5" fmla="*/ 1092 h 1093"/>
                    <a:gd name="T6" fmla="*/ 0 w 97"/>
                    <a:gd name="T7" fmla="*/ 1092 h 1093"/>
                    <a:gd name="T8" fmla="*/ 0 w 97"/>
                    <a:gd name="T9" fmla="*/ 0 h 10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093">
                      <a:moveTo>
                        <a:pt x="0" y="0"/>
                      </a:moveTo>
                      <a:lnTo>
                        <a:pt x="96" y="174"/>
                      </a:lnTo>
                      <a:lnTo>
                        <a:pt x="96" y="1092"/>
                      </a:lnTo>
                      <a:lnTo>
                        <a:pt x="0" y="1092"/>
                      </a:lnTo>
                      <a:lnTo>
                        <a:pt x="0" y="0"/>
                      </a:lnTo>
                    </a:path>
                  </a:pathLst>
                </a:custGeom>
                <a:solidFill>
                  <a:srgbClr val="8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1375"/>
                </a:p>
              </p:txBody>
            </p:sp>
            <p:sp>
              <p:nvSpPr>
                <p:cNvPr id="26" name="Freeform 24">
                  <a:extLst>
                    <a:ext uri="{FF2B5EF4-FFF2-40B4-BE49-F238E27FC236}">
                      <a16:creationId xmlns:a16="http://schemas.microsoft.com/office/drawing/2014/main" id="{EFF59B4F-1622-8AE8-34C7-A99DAD64D12F}"/>
                    </a:ext>
                  </a:extLst>
                </p:cNvPr>
                <p:cNvSpPr>
                  <a:spLocks/>
                </p:cNvSpPr>
                <p:nvPr/>
              </p:nvSpPr>
              <p:spPr bwMode="auto">
                <a:xfrm>
                  <a:off x="4779" y="2479"/>
                  <a:ext cx="201" cy="1121"/>
                </a:xfrm>
                <a:custGeom>
                  <a:avLst/>
                  <a:gdLst>
                    <a:gd name="T0" fmla="*/ 0 w 201"/>
                    <a:gd name="T1" fmla="*/ 1120 h 1121"/>
                    <a:gd name="T2" fmla="*/ 0 w 201"/>
                    <a:gd name="T3" fmla="*/ 24 h 1121"/>
                    <a:gd name="T4" fmla="*/ 12 w 201"/>
                    <a:gd name="T5" fmla="*/ 18 h 1121"/>
                    <a:gd name="T6" fmla="*/ 28 w 201"/>
                    <a:gd name="T7" fmla="*/ 12 h 1121"/>
                    <a:gd name="T8" fmla="*/ 50 w 201"/>
                    <a:gd name="T9" fmla="*/ 6 h 1121"/>
                    <a:gd name="T10" fmla="*/ 68 w 201"/>
                    <a:gd name="T11" fmla="*/ 2 h 1121"/>
                    <a:gd name="T12" fmla="*/ 84 w 201"/>
                    <a:gd name="T13" fmla="*/ 0 h 1121"/>
                    <a:gd name="T14" fmla="*/ 98 w 201"/>
                    <a:gd name="T15" fmla="*/ 0 h 1121"/>
                    <a:gd name="T16" fmla="*/ 108 w 201"/>
                    <a:gd name="T17" fmla="*/ 0 h 1121"/>
                    <a:gd name="T18" fmla="*/ 120 w 201"/>
                    <a:gd name="T19" fmla="*/ 0 h 1121"/>
                    <a:gd name="T20" fmla="*/ 132 w 201"/>
                    <a:gd name="T21" fmla="*/ 2 h 1121"/>
                    <a:gd name="T22" fmla="*/ 140 w 201"/>
                    <a:gd name="T23" fmla="*/ 4 h 1121"/>
                    <a:gd name="T24" fmla="*/ 148 w 201"/>
                    <a:gd name="T25" fmla="*/ 6 h 1121"/>
                    <a:gd name="T26" fmla="*/ 162 w 201"/>
                    <a:gd name="T27" fmla="*/ 10 h 1121"/>
                    <a:gd name="T28" fmla="*/ 182 w 201"/>
                    <a:gd name="T29" fmla="*/ 16 h 1121"/>
                    <a:gd name="T30" fmla="*/ 192 w 201"/>
                    <a:gd name="T31" fmla="*/ 22 h 1121"/>
                    <a:gd name="T32" fmla="*/ 200 w 201"/>
                    <a:gd name="T33" fmla="*/ 24 h 1121"/>
                    <a:gd name="T34" fmla="*/ 200 w 201"/>
                    <a:gd name="T35" fmla="*/ 1120 h 1121"/>
                    <a:gd name="T36" fmla="*/ 0 w 201"/>
                    <a:gd name="T37" fmla="*/ 1120 h 11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1" h="1121">
                      <a:moveTo>
                        <a:pt x="0" y="1120"/>
                      </a:moveTo>
                      <a:lnTo>
                        <a:pt x="0" y="24"/>
                      </a:lnTo>
                      <a:lnTo>
                        <a:pt x="12" y="18"/>
                      </a:lnTo>
                      <a:lnTo>
                        <a:pt x="28" y="12"/>
                      </a:lnTo>
                      <a:lnTo>
                        <a:pt x="50" y="6"/>
                      </a:lnTo>
                      <a:lnTo>
                        <a:pt x="68" y="2"/>
                      </a:lnTo>
                      <a:lnTo>
                        <a:pt x="84" y="0"/>
                      </a:lnTo>
                      <a:lnTo>
                        <a:pt x="98" y="0"/>
                      </a:lnTo>
                      <a:lnTo>
                        <a:pt x="108" y="0"/>
                      </a:lnTo>
                      <a:lnTo>
                        <a:pt x="120" y="0"/>
                      </a:lnTo>
                      <a:lnTo>
                        <a:pt x="132" y="2"/>
                      </a:lnTo>
                      <a:lnTo>
                        <a:pt x="140" y="4"/>
                      </a:lnTo>
                      <a:lnTo>
                        <a:pt x="148" y="6"/>
                      </a:lnTo>
                      <a:lnTo>
                        <a:pt x="162" y="10"/>
                      </a:lnTo>
                      <a:lnTo>
                        <a:pt x="182" y="16"/>
                      </a:lnTo>
                      <a:lnTo>
                        <a:pt x="192" y="22"/>
                      </a:lnTo>
                      <a:lnTo>
                        <a:pt x="200" y="24"/>
                      </a:lnTo>
                      <a:lnTo>
                        <a:pt x="200" y="1120"/>
                      </a:lnTo>
                      <a:lnTo>
                        <a:pt x="0" y="1120"/>
                      </a:lnTo>
                    </a:path>
                  </a:pathLst>
                </a:custGeom>
                <a:solidFill>
                  <a:srgbClr val="FF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1375"/>
                </a:p>
              </p:txBody>
            </p:sp>
          </p:grpSp>
          <p:grpSp>
            <p:nvGrpSpPr>
              <p:cNvPr id="21" name="Group 25">
                <a:extLst>
                  <a:ext uri="{FF2B5EF4-FFF2-40B4-BE49-F238E27FC236}">
                    <a16:creationId xmlns:a16="http://schemas.microsoft.com/office/drawing/2014/main" id="{ED054C6E-99B1-100B-F654-2474FBF83D33}"/>
                  </a:ext>
                </a:extLst>
              </p:cNvPr>
              <p:cNvGrpSpPr>
                <a:grpSpLocks/>
              </p:cNvGrpSpPr>
              <p:nvPr/>
            </p:nvGrpSpPr>
            <p:grpSpPr bwMode="auto">
              <a:xfrm>
                <a:off x="4779" y="2775"/>
                <a:ext cx="201" cy="633"/>
                <a:chOff x="4779" y="2775"/>
                <a:chExt cx="201" cy="633"/>
              </a:xfrm>
            </p:grpSpPr>
            <p:sp>
              <p:nvSpPr>
                <p:cNvPr id="22" name="Freeform 26">
                  <a:extLst>
                    <a:ext uri="{FF2B5EF4-FFF2-40B4-BE49-F238E27FC236}">
                      <a16:creationId xmlns:a16="http://schemas.microsoft.com/office/drawing/2014/main" id="{9603E66E-E718-A6E4-C030-C9866C27D0E2}"/>
                    </a:ext>
                  </a:extLst>
                </p:cNvPr>
                <p:cNvSpPr>
                  <a:spLocks/>
                </p:cNvSpPr>
                <p:nvPr/>
              </p:nvSpPr>
              <p:spPr bwMode="auto">
                <a:xfrm>
                  <a:off x="4779" y="3293"/>
                  <a:ext cx="199" cy="53"/>
                </a:xfrm>
                <a:custGeom>
                  <a:avLst/>
                  <a:gdLst>
                    <a:gd name="T0" fmla="*/ 0 w 199"/>
                    <a:gd name="T1" fmla="*/ 26 h 53"/>
                    <a:gd name="T2" fmla="*/ 8 w 199"/>
                    <a:gd name="T3" fmla="*/ 22 h 53"/>
                    <a:gd name="T4" fmla="*/ 14 w 199"/>
                    <a:gd name="T5" fmla="*/ 16 h 53"/>
                    <a:gd name="T6" fmla="*/ 24 w 199"/>
                    <a:gd name="T7" fmla="*/ 14 h 53"/>
                    <a:gd name="T8" fmla="*/ 38 w 199"/>
                    <a:gd name="T9" fmla="*/ 8 h 53"/>
                    <a:gd name="T10" fmla="*/ 52 w 199"/>
                    <a:gd name="T11" fmla="*/ 6 h 53"/>
                    <a:gd name="T12" fmla="*/ 66 w 199"/>
                    <a:gd name="T13" fmla="*/ 0 h 53"/>
                    <a:gd name="T14" fmla="*/ 82 w 199"/>
                    <a:gd name="T15" fmla="*/ 0 h 53"/>
                    <a:gd name="T16" fmla="*/ 96 w 199"/>
                    <a:gd name="T17" fmla="*/ 0 h 53"/>
                    <a:gd name="T18" fmla="*/ 114 w 199"/>
                    <a:gd name="T19" fmla="*/ 0 h 53"/>
                    <a:gd name="T20" fmla="*/ 128 w 199"/>
                    <a:gd name="T21" fmla="*/ 0 h 53"/>
                    <a:gd name="T22" fmla="*/ 142 w 199"/>
                    <a:gd name="T23" fmla="*/ 4 h 53"/>
                    <a:gd name="T24" fmla="*/ 154 w 199"/>
                    <a:gd name="T25" fmla="*/ 8 h 53"/>
                    <a:gd name="T26" fmla="*/ 168 w 199"/>
                    <a:gd name="T27" fmla="*/ 12 h 53"/>
                    <a:gd name="T28" fmla="*/ 182 w 199"/>
                    <a:gd name="T29" fmla="*/ 16 h 53"/>
                    <a:gd name="T30" fmla="*/ 192 w 199"/>
                    <a:gd name="T31" fmla="*/ 22 h 53"/>
                    <a:gd name="T32" fmla="*/ 198 w 199"/>
                    <a:gd name="T33" fmla="*/ 26 h 53"/>
                    <a:gd name="T34" fmla="*/ 198 w 199"/>
                    <a:gd name="T35" fmla="*/ 50 h 53"/>
                    <a:gd name="T36" fmla="*/ 194 w 199"/>
                    <a:gd name="T37" fmla="*/ 48 h 53"/>
                    <a:gd name="T38" fmla="*/ 184 w 199"/>
                    <a:gd name="T39" fmla="*/ 44 h 53"/>
                    <a:gd name="T40" fmla="*/ 172 w 199"/>
                    <a:gd name="T41" fmla="*/ 40 h 53"/>
                    <a:gd name="T42" fmla="*/ 160 w 199"/>
                    <a:gd name="T43" fmla="*/ 36 h 53"/>
                    <a:gd name="T44" fmla="*/ 146 w 199"/>
                    <a:gd name="T45" fmla="*/ 30 h 53"/>
                    <a:gd name="T46" fmla="*/ 130 w 199"/>
                    <a:gd name="T47" fmla="*/ 28 h 53"/>
                    <a:gd name="T48" fmla="*/ 116 w 199"/>
                    <a:gd name="T49" fmla="*/ 26 h 53"/>
                    <a:gd name="T50" fmla="*/ 102 w 199"/>
                    <a:gd name="T51" fmla="*/ 26 h 53"/>
                    <a:gd name="T52" fmla="*/ 92 w 199"/>
                    <a:gd name="T53" fmla="*/ 26 h 53"/>
                    <a:gd name="T54" fmla="*/ 78 w 199"/>
                    <a:gd name="T55" fmla="*/ 26 h 53"/>
                    <a:gd name="T56" fmla="*/ 66 w 199"/>
                    <a:gd name="T57" fmla="*/ 26 h 53"/>
                    <a:gd name="T58" fmla="*/ 54 w 199"/>
                    <a:gd name="T59" fmla="*/ 30 h 53"/>
                    <a:gd name="T60" fmla="*/ 40 w 199"/>
                    <a:gd name="T61" fmla="*/ 34 h 53"/>
                    <a:gd name="T62" fmla="*/ 26 w 199"/>
                    <a:gd name="T63" fmla="*/ 40 h 53"/>
                    <a:gd name="T64" fmla="*/ 14 w 199"/>
                    <a:gd name="T65" fmla="*/ 44 h 53"/>
                    <a:gd name="T66" fmla="*/ 0 w 199"/>
                    <a:gd name="T67" fmla="*/ 52 h 53"/>
                    <a:gd name="T68" fmla="*/ 0 w 199"/>
                    <a:gd name="T69" fmla="*/ 26 h 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9" h="53">
                      <a:moveTo>
                        <a:pt x="0" y="26"/>
                      </a:moveTo>
                      <a:lnTo>
                        <a:pt x="8" y="22"/>
                      </a:lnTo>
                      <a:lnTo>
                        <a:pt x="14" y="16"/>
                      </a:lnTo>
                      <a:lnTo>
                        <a:pt x="24" y="14"/>
                      </a:lnTo>
                      <a:lnTo>
                        <a:pt x="38" y="8"/>
                      </a:lnTo>
                      <a:lnTo>
                        <a:pt x="52" y="6"/>
                      </a:lnTo>
                      <a:lnTo>
                        <a:pt x="66" y="0"/>
                      </a:lnTo>
                      <a:lnTo>
                        <a:pt x="82" y="0"/>
                      </a:lnTo>
                      <a:lnTo>
                        <a:pt x="96" y="0"/>
                      </a:lnTo>
                      <a:lnTo>
                        <a:pt x="114" y="0"/>
                      </a:lnTo>
                      <a:lnTo>
                        <a:pt x="128" y="0"/>
                      </a:lnTo>
                      <a:lnTo>
                        <a:pt x="142" y="4"/>
                      </a:lnTo>
                      <a:lnTo>
                        <a:pt x="154" y="8"/>
                      </a:lnTo>
                      <a:lnTo>
                        <a:pt x="168" y="12"/>
                      </a:lnTo>
                      <a:lnTo>
                        <a:pt x="182" y="16"/>
                      </a:lnTo>
                      <a:lnTo>
                        <a:pt x="192" y="22"/>
                      </a:lnTo>
                      <a:lnTo>
                        <a:pt x="198" y="26"/>
                      </a:lnTo>
                      <a:lnTo>
                        <a:pt x="198" y="50"/>
                      </a:lnTo>
                      <a:lnTo>
                        <a:pt x="194" y="48"/>
                      </a:lnTo>
                      <a:lnTo>
                        <a:pt x="184" y="44"/>
                      </a:lnTo>
                      <a:lnTo>
                        <a:pt x="172" y="40"/>
                      </a:lnTo>
                      <a:lnTo>
                        <a:pt x="160" y="36"/>
                      </a:lnTo>
                      <a:lnTo>
                        <a:pt x="146" y="30"/>
                      </a:lnTo>
                      <a:lnTo>
                        <a:pt x="130" y="28"/>
                      </a:lnTo>
                      <a:lnTo>
                        <a:pt x="116" y="26"/>
                      </a:lnTo>
                      <a:lnTo>
                        <a:pt x="102" y="26"/>
                      </a:lnTo>
                      <a:lnTo>
                        <a:pt x="92" y="26"/>
                      </a:lnTo>
                      <a:lnTo>
                        <a:pt x="78" y="26"/>
                      </a:lnTo>
                      <a:lnTo>
                        <a:pt x="66" y="26"/>
                      </a:lnTo>
                      <a:lnTo>
                        <a:pt x="54" y="30"/>
                      </a:lnTo>
                      <a:lnTo>
                        <a:pt x="40" y="34"/>
                      </a:lnTo>
                      <a:lnTo>
                        <a:pt x="26" y="40"/>
                      </a:lnTo>
                      <a:lnTo>
                        <a:pt x="14" y="44"/>
                      </a:lnTo>
                      <a:lnTo>
                        <a:pt x="0" y="52"/>
                      </a:lnTo>
                      <a:lnTo>
                        <a:pt x="0" y="26"/>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1375"/>
                </a:p>
              </p:txBody>
            </p:sp>
            <p:sp>
              <p:nvSpPr>
                <p:cNvPr id="23" name="Freeform 27">
                  <a:extLst>
                    <a:ext uri="{FF2B5EF4-FFF2-40B4-BE49-F238E27FC236}">
                      <a16:creationId xmlns:a16="http://schemas.microsoft.com/office/drawing/2014/main" id="{F53DB723-FB32-609D-D098-B67B283805F6}"/>
                    </a:ext>
                  </a:extLst>
                </p:cNvPr>
                <p:cNvSpPr>
                  <a:spLocks/>
                </p:cNvSpPr>
                <p:nvPr/>
              </p:nvSpPr>
              <p:spPr bwMode="auto">
                <a:xfrm>
                  <a:off x="4781" y="3355"/>
                  <a:ext cx="199" cy="53"/>
                </a:xfrm>
                <a:custGeom>
                  <a:avLst/>
                  <a:gdLst>
                    <a:gd name="T0" fmla="*/ 0 w 199"/>
                    <a:gd name="T1" fmla="*/ 26 h 53"/>
                    <a:gd name="T2" fmla="*/ 6 w 199"/>
                    <a:gd name="T3" fmla="*/ 22 h 53"/>
                    <a:gd name="T4" fmla="*/ 14 w 199"/>
                    <a:gd name="T5" fmla="*/ 18 h 53"/>
                    <a:gd name="T6" fmla="*/ 24 w 199"/>
                    <a:gd name="T7" fmla="*/ 12 h 53"/>
                    <a:gd name="T8" fmla="*/ 38 w 199"/>
                    <a:gd name="T9" fmla="*/ 10 h 53"/>
                    <a:gd name="T10" fmla="*/ 50 w 199"/>
                    <a:gd name="T11" fmla="*/ 6 h 53"/>
                    <a:gd name="T12" fmla="*/ 66 w 199"/>
                    <a:gd name="T13" fmla="*/ 2 h 53"/>
                    <a:gd name="T14" fmla="*/ 82 w 199"/>
                    <a:gd name="T15" fmla="*/ 0 h 53"/>
                    <a:gd name="T16" fmla="*/ 94 w 199"/>
                    <a:gd name="T17" fmla="*/ 0 h 53"/>
                    <a:gd name="T18" fmla="*/ 112 w 199"/>
                    <a:gd name="T19" fmla="*/ 0 h 53"/>
                    <a:gd name="T20" fmla="*/ 128 w 199"/>
                    <a:gd name="T21" fmla="*/ 2 h 53"/>
                    <a:gd name="T22" fmla="*/ 142 w 199"/>
                    <a:gd name="T23" fmla="*/ 6 h 53"/>
                    <a:gd name="T24" fmla="*/ 154 w 199"/>
                    <a:gd name="T25" fmla="*/ 8 h 53"/>
                    <a:gd name="T26" fmla="*/ 166 w 199"/>
                    <a:gd name="T27" fmla="*/ 12 h 53"/>
                    <a:gd name="T28" fmla="*/ 180 w 199"/>
                    <a:gd name="T29" fmla="*/ 18 h 53"/>
                    <a:gd name="T30" fmla="*/ 190 w 199"/>
                    <a:gd name="T31" fmla="*/ 22 h 53"/>
                    <a:gd name="T32" fmla="*/ 198 w 199"/>
                    <a:gd name="T33" fmla="*/ 28 h 53"/>
                    <a:gd name="T34" fmla="*/ 198 w 199"/>
                    <a:gd name="T35" fmla="*/ 50 h 53"/>
                    <a:gd name="T36" fmla="*/ 192 w 199"/>
                    <a:gd name="T37" fmla="*/ 48 h 53"/>
                    <a:gd name="T38" fmla="*/ 182 w 199"/>
                    <a:gd name="T39" fmla="*/ 44 h 53"/>
                    <a:gd name="T40" fmla="*/ 170 w 199"/>
                    <a:gd name="T41" fmla="*/ 40 h 53"/>
                    <a:gd name="T42" fmla="*/ 158 w 199"/>
                    <a:gd name="T43" fmla="*/ 36 h 53"/>
                    <a:gd name="T44" fmla="*/ 144 w 199"/>
                    <a:gd name="T45" fmla="*/ 32 h 53"/>
                    <a:gd name="T46" fmla="*/ 130 w 199"/>
                    <a:gd name="T47" fmla="*/ 28 h 53"/>
                    <a:gd name="T48" fmla="*/ 114 w 199"/>
                    <a:gd name="T49" fmla="*/ 26 h 53"/>
                    <a:gd name="T50" fmla="*/ 102 w 199"/>
                    <a:gd name="T51" fmla="*/ 26 h 53"/>
                    <a:gd name="T52" fmla="*/ 90 w 199"/>
                    <a:gd name="T53" fmla="*/ 26 h 53"/>
                    <a:gd name="T54" fmla="*/ 78 w 199"/>
                    <a:gd name="T55" fmla="*/ 26 h 53"/>
                    <a:gd name="T56" fmla="*/ 66 w 199"/>
                    <a:gd name="T57" fmla="*/ 28 h 53"/>
                    <a:gd name="T58" fmla="*/ 54 w 199"/>
                    <a:gd name="T59" fmla="*/ 30 h 53"/>
                    <a:gd name="T60" fmla="*/ 38 w 199"/>
                    <a:gd name="T61" fmla="*/ 36 h 53"/>
                    <a:gd name="T62" fmla="*/ 26 w 199"/>
                    <a:gd name="T63" fmla="*/ 38 h 53"/>
                    <a:gd name="T64" fmla="*/ 14 w 199"/>
                    <a:gd name="T65" fmla="*/ 44 h 53"/>
                    <a:gd name="T66" fmla="*/ 0 w 199"/>
                    <a:gd name="T67" fmla="*/ 52 h 53"/>
                    <a:gd name="T68" fmla="*/ 0 w 199"/>
                    <a:gd name="T69" fmla="*/ 26 h 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9" h="53">
                      <a:moveTo>
                        <a:pt x="0" y="26"/>
                      </a:moveTo>
                      <a:lnTo>
                        <a:pt x="6" y="22"/>
                      </a:lnTo>
                      <a:lnTo>
                        <a:pt x="14" y="18"/>
                      </a:lnTo>
                      <a:lnTo>
                        <a:pt x="24" y="12"/>
                      </a:lnTo>
                      <a:lnTo>
                        <a:pt x="38" y="10"/>
                      </a:lnTo>
                      <a:lnTo>
                        <a:pt x="50" y="6"/>
                      </a:lnTo>
                      <a:lnTo>
                        <a:pt x="66" y="2"/>
                      </a:lnTo>
                      <a:lnTo>
                        <a:pt x="82" y="0"/>
                      </a:lnTo>
                      <a:lnTo>
                        <a:pt x="94" y="0"/>
                      </a:lnTo>
                      <a:lnTo>
                        <a:pt x="112" y="0"/>
                      </a:lnTo>
                      <a:lnTo>
                        <a:pt x="128" y="2"/>
                      </a:lnTo>
                      <a:lnTo>
                        <a:pt x="142" y="6"/>
                      </a:lnTo>
                      <a:lnTo>
                        <a:pt x="154" y="8"/>
                      </a:lnTo>
                      <a:lnTo>
                        <a:pt x="166" y="12"/>
                      </a:lnTo>
                      <a:lnTo>
                        <a:pt x="180" y="18"/>
                      </a:lnTo>
                      <a:lnTo>
                        <a:pt x="190" y="22"/>
                      </a:lnTo>
                      <a:lnTo>
                        <a:pt x="198" y="28"/>
                      </a:lnTo>
                      <a:lnTo>
                        <a:pt x="198" y="50"/>
                      </a:lnTo>
                      <a:lnTo>
                        <a:pt x="192" y="48"/>
                      </a:lnTo>
                      <a:lnTo>
                        <a:pt x="182" y="44"/>
                      </a:lnTo>
                      <a:lnTo>
                        <a:pt x="170" y="40"/>
                      </a:lnTo>
                      <a:lnTo>
                        <a:pt x="158" y="36"/>
                      </a:lnTo>
                      <a:lnTo>
                        <a:pt x="144" y="32"/>
                      </a:lnTo>
                      <a:lnTo>
                        <a:pt x="130" y="28"/>
                      </a:lnTo>
                      <a:lnTo>
                        <a:pt x="114" y="26"/>
                      </a:lnTo>
                      <a:lnTo>
                        <a:pt x="102" y="26"/>
                      </a:lnTo>
                      <a:lnTo>
                        <a:pt x="90" y="26"/>
                      </a:lnTo>
                      <a:lnTo>
                        <a:pt x="78" y="26"/>
                      </a:lnTo>
                      <a:lnTo>
                        <a:pt x="66" y="28"/>
                      </a:lnTo>
                      <a:lnTo>
                        <a:pt x="54" y="30"/>
                      </a:lnTo>
                      <a:lnTo>
                        <a:pt x="38" y="36"/>
                      </a:lnTo>
                      <a:lnTo>
                        <a:pt x="26" y="38"/>
                      </a:lnTo>
                      <a:lnTo>
                        <a:pt x="14" y="44"/>
                      </a:lnTo>
                      <a:lnTo>
                        <a:pt x="0" y="52"/>
                      </a:lnTo>
                      <a:lnTo>
                        <a:pt x="0" y="26"/>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1375"/>
                </a:p>
              </p:txBody>
            </p:sp>
            <p:sp>
              <p:nvSpPr>
                <p:cNvPr id="24" name="Freeform 28">
                  <a:extLst>
                    <a:ext uri="{FF2B5EF4-FFF2-40B4-BE49-F238E27FC236}">
                      <a16:creationId xmlns:a16="http://schemas.microsoft.com/office/drawing/2014/main" id="{406BC135-7B41-025B-C2B3-7DADFE1C1A10}"/>
                    </a:ext>
                  </a:extLst>
                </p:cNvPr>
                <p:cNvSpPr>
                  <a:spLocks/>
                </p:cNvSpPr>
                <p:nvPr/>
              </p:nvSpPr>
              <p:spPr bwMode="auto">
                <a:xfrm>
                  <a:off x="4781" y="2775"/>
                  <a:ext cx="199" cy="53"/>
                </a:xfrm>
                <a:custGeom>
                  <a:avLst/>
                  <a:gdLst>
                    <a:gd name="T0" fmla="*/ 0 w 199"/>
                    <a:gd name="T1" fmla="*/ 24 h 53"/>
                    <a:gd name="T2" fmla="*/ 6 w 199"/>
                    <a:gd name="T3" fmla="*/ 22 h 53"/>
                    <a:gd name="T4" fmla="*/ 14 w 199"/>
                    <a:gd name="T5" fmla="*/ 18 h 53"/>
                    <a:gd name="T6" fmla="*/ 24 w 199"/>
                    <a:gd name="T7" fmla="*/ 14 h 53"/>
                    <a:gd name="T8" fmla="*/ 38 w 199"/>
                    <a:gd name="T9" fmla="*/ 10 h 53"/>
                    <a:gd name="T10" fmla="*/ 50 w 199"/>
                    <a:gd name="T11" fmla="*/ 6 h 53"/>
                    <a:gd name="T12" fmla="*/ 66 w 199"/>
                    <a:gd name="T13" fmla="*/ 2 h 53"/>
                    <a:gd name="T14" fmla="*/ 82 w 199"/>
                    <a:gd name="T15" fmla="*/ 0 h 53"/>
                    <a:gd name="T16" fmla="*/ 94 w 199"/>
                    <a:gd name="T17" fmla="*/ 0 h 53"/>
                    <a:gd name="T18" fmla="*/ 112 w 199"/>
                    <a:gd name="T19" fmla="*/ 0 h 53"/>
                    <a:gd name="T20" fmla="*/ 128 w 199"/>
                    <a:gd name="T21" fmla="*/ 2 h 53"/>
                    <a:gd name="T22" fmla="*/ 142 w 199"/>
                    <a:gd name="T23" fmla="*/ 4 h 53"/>
                    <a:gd name="T24" fmla="*/ 154 w 199"/>
                    <a:gd name="T25" fmla="*/ 8 h 53"/>
                    <a:gd name="T26" fmla="*/ 166 w 199"/>
                    <a:gd name="T27" fmla="*/ 12 h 53"/>
                    <a:gd name="T28" fmla="*/ 180 w 199"/>
                    <a:gd name="T29" fmla="*/ 18 h 53"/>
                    <a:gd name="T30" fmla="*/ 190 w 199"/>
                    <a:gd name="T31" fmla="*/ 22 h 53"/>
                    <a:gd name="T32" fmla="*/ 198 w 199"/>
                    <a:gd name="T33" fmla="*/ 26 h 53"/>
                    <a:gd name="T34" fmla="*/ 198 w 199"/>
                    <a:gd name="T35" fmla="*/ 50 h 53"/>
                    <a:gd name="T36" fmla="*/ 192 w 199"/>
                    <a:gd name="T37" fmla="*/ 46 h 53"/>
                    <a:gd name="T38" fmla="*/ 182 w 199"/>
                    <a:gd name="T39" fmla="*/ 44 h 53"/>
                    <a:gd name="T40" fmla="*/ 170 w 199"/>
                    <a:gd name="T41" fmla="*/ 40 h 53"/>
                    <a:gd name="T42" fmla="*/ 158 w 199"/>
                    <a:gd name="T43" fmla="*/ 36 h 53"/>
                    <a:gd name="T44" fmla="*/ 144 w 199"/>
                    <a:gd name="T45" fmla="*/ 32 h 53"/>
                    <a:gd name="T46" fmla="*/ 130 w 199"/>
                    <a:gd name="T47" fmla="*/ 28 h 53"/>
                    <a:gd name="T48" fmla="*/ 114 w 199"/>
                    <a:gd name="T49" fmla="*/ 24 h 53"/>
                    <a:gd name="T50" fmla="*/ 102 w 199"/>
                    <a:gd name="T51" fmla="*/ 24 h 53"/>
                    <a:gd name="T52" fmla="*/ 90 w 199"/>
                    <a:gd name="T53" fmla="*/ 24 h 53"/>
                    <a:gd name="T54" fmla="*/ 78 w 199"/>
                    <a:gd name="T55" fmla="*/ 24 h 53"/>
                    <a:gd name="T56" fmla="*/ 66 w 199"/>
                    <a:gd name="T57" fmla="*/ 26 h 53"/>
                    <a:gd name="T58" fmla="*/ 54 w 199"/>
                    <a:gd name="T59" fmla="*/ 32 h 53"/>
                    <a:gd name="T60" fmla="*/ 38 w 199"/>
                    <a:gd name="T61" fmla="*/ 34 h 53"/>
                    <a:gd name="T62" fmla="*/ 26 w 199"/>
                    <a:gd name="T63" fmla="*/ 40 h 53"/>
                    <a:gd name="T64" fmla="*/ 14 w 199"/>
                    <a:gd name="T65" fmla="*/ 44 h 53"/>
                    <a:gd name="T66" fmla="*/ 0 w 199"/>
                    <a:gd name="T67" fmla="*/ 52 h 53"/>
                    <a:gd name="T68" fmla="*/ 0 w 199"/>
                    <a:gd name="T69" fmla="*/ 24 h 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9" h="53">
                      <a:moveTo>
                        <a:pt x="0" y="24"/>
                      </a:moveTo>
                      <a:lnTo>
                        <a:pt x="6" y="22"/>
                      </a:lnTo>
                      <a:lnTo>
                        <a:pt x="14" y="18"/>
                      </a:lnTo>
                      <a:lnTo>
                        <a:pt x="24" y="14"/>
                      </a:lnTo>
                      <a:lnTo>
                        <a:pt x="38" y="10"/>
                      </a:lnTo>
                      <a:lnTo>
                        <a:pt x="50" y="6"/>
                      </a:lnTo>
                      <a:lnTo>
                        <a:pt x="66" y="2"/>
                      </a:lnTo>
                      <a:lnTo>
                        <a:pt x="82" y="0"/>
                      </a:lnTo>
                      <a:lnTo>
                        <a:pt x="94" y="0"/>
                      </a:lnTo>
                      <a:lnTo>
                        <a:pt x="112" y="0"/>
                      </a:lnTo>
                      <a:lnTo>
                        <a:pt x="128" y="2"/>
                      </a:lnTo>
                      <a:lnTo>
                        <a:pt x="142" y="4"/>
                      </a:lnTo>
                      <a:lnTo>
                        <a:pt x="154" y="8"/>
                      </a:lnTo>
                      <a:lnTo>
                        <a:pt x="166" y="12"/>
                      </a:lnTo>
                      <a:lnTo>
                        <a:pt x="180" y="18"/>
                      </a:lnTo>
                      <a:lnTo>
                        <a:pt x="190" y="22"/>
                      </a:lnTo>
                      <a:lnTo>
                        <a:pt x="198" y="26"/>
                      </a:lnTo>
                      <a:lnTo>
                        <a:pt x="198" y="50"/>
                      </a:lnTo>
                      <a:lnTo>
                        <a:pt x="192" y="46"/>
                      </a:lnTo>
                      <a:lnTo>
                        <a:pt x="182" y="44"/>
                      </a:lnTo>
                      <a:lnTo>
                        <a:pt x="170" y="40"/>
                      </a:lnTo>
                      <a:lnTo>
                        <a:pt x="158" y="36"/>
                      </a:lnTo>
                      <a:lnTo>
                        <a:pt x="144" y="32"/>
                      </a:lnTo>
                      <a:lnTo>
                        <a:pt x="130" y="28"/>
                      </a:lnTo>
                      <a:lnTo>
                        <a:pt x="114" y="24"/>
                      </a:lnTo>
                      <a:lnTo>
                        <a:pt x="102" y="24"/>
                      </a:lnTo>
                      <a:lnTo>
                        <a:pt x="90" y="24"/>
                      </a:lnTo>
                      <a:lnTo>
                        <a:pt x="78" y="24"/>
                      </a:lnTo>
                      <a:lnTo>
                        <a:pt x="66" y="26"/>
                      </a:lnTo>
                      <a:lnTo>
                        <a:pt x="54" y="32"/>
                      </a:lnTo>
                      <a:lnTo>
                        <a:pt x="38" y="34"/>
                      </a:lnTo>
                      <a:lnTo>
                        <a:pt x="26" y="40"/>
                      </a:lnTo>
                      <a:lnTo>
                        <a:pt x="14" y="44"/>
                      </a:lnTo>
                      <a:lnTo>
                        <a:pt x="0" y="52"/>
                      </a:lnTo>
                      <a:lnTo>
                        <a:pt x="0" y="2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1375"/>
                </a:p>
              </p:txBody>
            </p:sp>
          </p:grpSp>
        </p:grpSp>
        <p:grpSp>
          <p:nvGrpSpPr>
            <p:cNvPr id="8" name="Group 29">
              <a:extLst>
                <a:ext uri="{FF2B5EF4-FFF2-40B4-BE49-F238E27FC236}">
                  <a16:creationId xmlns:a16="http://schemas.microsoft.com/office/drawing/2014/main" id="{E0F7729C-AF74-40A3-C2B8-B2F271889A7E}"/>
                </a:ext>
              </a:extLst>
            </p:cNvPr>
            <p:cNvGrpSpPr>
              <a:grpSpLocks/>
            </p:cNvGrpSpPr>
            <p:nvPr/>
          </p:nvGrpSpPr>
          <p:grpSpPr bwMode="auto">
            <a:xfrm>
              <a:off x="4979" y="2479"/>
              <a:ext cx="299" cy="1121"/>
              <a:chOff x="4979" y="2479"/>
              <a:chExt cx="299" cy="1121"/>
            </a:xfrm>
          </p:grpSpPr>
          <p:grpSp>
            <p:nvGrpSpPr>
              <p:cNvPr id="13" name="Group 30">
                <a:extLst>
                  <a:ext uri="{FF2B5EF4-FFF2-40B4-BE49-F238E27FC236}">
                    <a16:creationId xmlns:a16="http://schemas.microsoft.com/office/drawing/2014/main" id="{ADB00E31-BD9E-1EC9-2DA5-6648F64AA857}"/>
                  </a:ext>
                </a:extLst>
              </p:cNvPr>
              <p:cNvGrpSpPr>
                <a:grpSpLocks/>
              </p:cNvGrpSpPr>
              <p:nvPr/>
            </p:nvGrpSpPr>
            <p:grpSpPr bwMode="auto">
              <a:xfrm>
                <a:off x="4979" y="2479"/>
                <a:ext cx="299" cy="1121"/>
                <a:chOff x="4979" y="2479"/>
                <a:chExt cx="299" cy="1121"/>
              </a:xfrm>
            </p:grpSpPr>
            <p:sp>
              <p:nvSpPr>
                <p:cNvPr id="18" name="Freeform 31">
                  <a:extLst>
                    <a:ext uri="{FF2B5EF4-FFF2-40B4-BE49-F238E27FC236}">
                      <a16:creationId xmlns:a16="http://schemas.microsoft.com/office/drawing/2014/main" id="{EAB22E36-C860-538A-7B4A-925D46FBC1E5}"/>
                    </a:ext>
                  </a:extLst>
                </p:cNvPr>
                <p:cNvSpPr>
                  <a:spLocks/>
                </p:cNvSpPr>
                <p:nvPr/>
              </p:nvSpPr>
              <p:spPr bwMode="auto">
                <a:xfrm>
                  <a:off x="4979" y="2479"/>
                  <a:ext cx="203" cy="1121"/>
                </a:xfrm>
                <a:custGeom>
                  <a:avLst/>
                  <a:gdLst>
                    <a:gd name="T0" fmla="*/ 0 w 203"/>
                    <a:gd name="T1" fmla="*/ 1120 h 1121"/>
                    <a:gd name="T2" fmla="*/ 0 w 203"/>
                    <a:gd name="T3" fmla="*/ 24 h 1121"/>
                    <a:gd name="T4" fmla="*/ 12 w 203"/>
                    <a:gd name="T5" fmla="*/ 18 h 1121"/>
                    <a:gd name="T6" fmla="*/ 26 w 203"/>
                    <a:gd name="T7" fmla="*/ 12 h 1121"/>
                    <a:gd name="T8" fmla="*/ 48 w 203"/>
                    <a:gd name="T9" fmla="*/ 6 h 1121"/>
                    <a:gd name="T10" fmla="*/ 68 w 203"/>
                    <a:gd name="T11" fmla="*/ 2 h 1121"/>
                    <a:gd name="T12" fmla="*/ 84 w 203"/>
                    <a:gd name="T13" fmla="*/ 0 h 1121"/>
                    <a:gd name="T14" fmla="*/ 98 w 203"/>
                    <a:gd name="T15" fmla="*/ 0 h 1121"/>
                    <a:gd name="T16" fmla="*/ 108 w 203"/>
                    <a:gd name="T17" fmla="*/ 0 h 1121"/>
                    <a:gd name="T18" fmla="*/ 120 w 203"/>
                    <a:gd name="T19" fmla="*/ 0 h 1121"/>
                    <a:gd name="T20" fmla="*/ 132 w 203"/>
                    <a:gd name="T21" fmla="*/ 2 h 1121"/>
                    <a:gd name="T22" fmla="*/ 142 w 203"/>
                    <a:gd name="T23" fmla="*/ 4 h 1121"/>
                    <a:gd name="T24" fmla="*/ 148 w 203"/>
                    <a:gd name="T25" fmla="*/ 6 h 1121"/>
                    <a:gd name="T26" fmla="*/ 164 w 203"/>
                    <a:gd name="T27" fmla="*/ 10 h 1121"/>
                    <a:gd name="T28" fmla="*/ 184 w 203"/>
                    <a:gd name="T29" fmla="*/ 16 h 1121"/>
                    <a:gd name="T30" fmla="*/ 194 w 203"/>
                    <a:gd name="T31" fmla="*/ 22 h 1121"/>
                    <a:gd name="T32" fmla="*/ 202 w 203"/>
                    <a:gd name="T33" fmla="*/ 24 h 1121"/>
                    <a:gd name="T34" fmla="*/ 202 w 203"/>
                    <a:gd name="T35" fmla="*/ 1120 h 1121"/>
                    <a:gd name="T36" fmla="*/ 0 w 203"/>
                    <a:gd name="T37" fmla="*/ 1120 h 11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3" h="1121">
                      <a:moveTo>
                        <a:pt x="0" y="1120"/>
                      </a:moveTo>
                      <a:lnTo>
                        <a:pt x="0" y="24"/>
                      </a:lnTo>
                      <a:lnTo>
                        <a:pt x="12" y="18"/>
                      </a:lnTo>
                      <a:lnTo>
                        <a:pt x="26" y="12"/>
                      </a:lnTo>
                      <a:lnTo>
                        <a:pt x="48" y="6"/>
                      </a:lnTo>
                      <a:lnTo>
                        <a:pt x="68" y="2"/>
                      </a:lnTo>
                      <a:lnTo>
                        <a:pt x="84" y="0"/>
                      </a:lnTo>
                      <a:lnTo>
                        <a:pt x="98" y="0"/>
                      </a:lnTo>
                      <a:lnTo>
                        <a:pt x="108" y="0"/>
                      </a:lnTo>
                      <a:lnTo>
                        <a:pt x="120" y="0"/>
                      </a:lnTo>
                      <a:lnTo>
                        <a:pt x="132" y="2"/>
                      </a:lnTo>
                      <a:lnTo>
                        <a:pt x="142" y="4"/>
                      </a:lnTo>
                      <a:lnTo>
                        <a:pt x="148" y="6"/>
                      </a:lnTo>
                      <a:lnTo>
                        <a:pt x="164" y="10"/>
                      </a:lnTo>
                      <a:lnTo>
                        <a:pt x="184" y="16"/>
                      </a:lnTo>
                      <a:lnTo>
                        <a:pt x="194" y="22"/>
                      </a:lnTo>
                      <a:lnTo>
                        <a:pt x="202" y="24"/>
                      </a:lnTo>
                      <a:lnTo>
                        <a:pt x="202" y="1120"/>
                      </a:lnTo>
                      <a:lnTo>
                        <a:pt x="0" y="1120"/>
                      </a:lnTo>
                    </a:path>
                  </a:pathLst>
                </a:custGeom>
                <a:solidFill>
                  <a:srgbClr val="FF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1375"/>
                </a:p>
              </p:txBody>
            </p:sp>
            <p:sp>
              <p:nvSpPr>
                <p:cNvPr id="19" name="Freeform 32">
                  <a:extLst>
                    <a:ext uri="{FF2B5EF4-FFF2-40B4-BE49-F238E27FC236}">
                      <a16:creationId xmlns:a16="http://schemas.microsoft.com/office/drawing/2014/main" id="{9AB68442-DFA6-8144-AA8B-91846796F62B}"/>
                    </a:ext>
                  </a:extLst>
                </p:cNvPr>
                <p:cNvSpPr>
                  <a:spLocks/>
                </p:cNvSpPr>
                <p:nvPr/>
              </p:nvSpPr>
              <p:spPr bwMode="auto">
                <a:xfrm>
                  <a:off x="5181" y="2507"/>
                  <a:ext cx="97" cy="1093"/>
                </a:xfrm>
                <a:custGeom>
                  <a:avLst/>
                  <a:gdLst>
                    <a:gd name="T0" fmla="*/ 0 w 97"/>
                    <a:gd name="T1" fmla="*/ 0 h 1093"/>
                    <a:gd name="T2" fmla="*/ 96 w 97"/>
                    <a:gd name="T3" fmla="*/ 174 h 1093"/>
                    <a:gd name="T4" fmla="*/ 96 w 97"/>
                    <a:gd name="T5" fmla="*/ 1092 h 1093"/>
                    <a:gd name="T6" fmla="*/ 0 w 97"/>
                    <a:gd name="T7" fmla="*/ 1092 h 1093"/>
                    <a:gd name="T8" fmla="*/ 0 w 97"/>
                    <a:gd name="T9" fmla="*/ 0 h 10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093">
                      <a:moveTo>
                        <a:pt x="0" y="0"/>
                      </a:moveTo>
                      <a:lnTo>
                        <a:pt x="96" y="174"/>
                      </a:lnTo>
                      <a:lnTo>
                        <a:pt x="96" y="1092"/>
                      </a:lnTo>
                      <a:lnTo>
                        <a:pt x="0" y="1092"/>
                      </a:lnTo>
                      <a:lnTo>
                        <a:pt x="0" y="0"/>
                      </a:lnTo>
                    </a:path>
                  </a:pathLst>
                </a:custGeom>
                <a:solidFill>
                  <a:srgbClr val="8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1375"/>
                </a:p>
              </p:txBody>
            </p:sp>
          </p:grpSp>
          <p:grpSp>
            <p:nvGrpSpPr>
              <p:cNvPr id="14" name="Group 33">
                <a:extLst>
                  <a:ext uri="{FF2B5EF4-FFF2-40B4-BE49-F238E27FC236}">
                    <a16:creationId xmlns:a16="http://schemas.microsoft.com/office/drawing/2014/main" id="{E20780E5-3B9F-7380-87F4-635C72EA30A0}"/>
                  </a:ext>
                </a:extLst>
              </p:cNvPr>
              <p:cNvGrpSpPr>
                <a:grpSpLocks/>
              </p:cNvGrpSpPr>
              <p:nvPr/>
            </p:nvGrpSpPr>
            <p:grpSpPr bwMode="auto">
              <a:xfrm>
                <a:off x="4979" y="2775"/>
                <a:ext cx="203" cy="633"/>
                <a:chOff x="4979" y="2775"/>
                <a:chExt cx="203" cy="633"/>
              </a:xfrm>
            </p:grpSpPr>
            <p:sp>
              <p:nvSpPr>
                <p:cNvPr id="15" name="Freeform 34">
                  <a:extLst>
                    <a:ext uri="{FF2B5EF4-FFF2-40B4-BE49-F238E27FC236}">
                      <a16:creationId xmlns:a16="http://schemas.microsoft.com/office/drawing/2014/main" id="{9CDCD9C6-7AFB-F658-BFCA-FB58BEEAF7DD}"/>
                    </a:ext>
                  </a:extLst>
                </p:cNvPr>
                <p:cNvSpPr>
                  <a:spLocks/>
                </p:cNvSpPr>
                <p:nvPr/>
              </p:nvSpPr>
              <p:spPr bwMode="auto">
                <a:xfrm>
                  <a:off x="4979" y="3293"/>
                  <a:ext cx="203" cy="53"/>
                </a:xfrm>
                <a:custGeom>
                  <a:avLst/>
                  <a:gdLst>
                    <a:gd name="T0" fmla="*/ 0 w 203"/>
                    <a:gd name="T1" fmla="*/ 26 h 53"/>
                    <a:gd name="T2" fmla="*/ 4 w 203"/>
                    <a:gd name="T3" fmla="*/ 22 h 53"/>
                    <a:gd name="T4" fmla="*/ 14 w 203"/>
                    <a:gd name="T5" fmla="*/ 16 h 53"/>
                    <a:gd name="T6" fmla="*/ 24 w 203"/>
                    <a:gd name="T7" fmla="*/ 14 h 53"/>
                    <a:gd name="T8" fmla="*/ 38 w 203"/>
                    <a:gd name="T9" fmla="*/ 8 h 53"/>
                    <a:gd name="T10" fmla="*/ 50 w 203"/>
                    <a:gd name="T11" fmla="*/ 6 h 53"/>
                    <a:gd name="T12" fmla="*/ 66 w 203"/>
                    <a:gd name="T13" fmla="*/ 0 h 53"/>
                    <a:gd name="T14" fmla="*/ 84 w 203"/>
                    <a:gd name="T15" fmla="*/ 0 h 53"/>
                    <a:gd name="T16" fmla="*/ 96 w 203"/>
                    <a:gd name="T17" fmla="*/ 0 h 53"/>
                    <a:gd name="T18" fmla="*/ 114 w 203"/>
                    <a:gd name="T19" fmla="*/ 0 h 53"/>
                    <a:gd name="T20" fmla="*/ 130 w 203"/>
                    <a:gd name="T21" fmla="*/ 0 h 53"/>
                    <a:gd name="T22" fmla="*/ 142 w 203"/>
                    <a:gd name="T23" fmla="*/ 4 h 53"/>
                    <a:gd name="T24" fmla="*/ 156 w 203"/>
                    <a:gd name="T25" fmla="*/ 8 h 53"/>
                    <a:gd name="T26" fmla="*/ 170 w 203"/>
                    <a:gd name="T27" fmla="*/ 12 h 53"/>
                    <a:gd name="T28" fmla="*/ 184 w 203"/>
                    <a:gd name="T29" fmla="*/ 16 h 53"/>
                    <a:gd name="T30" fmla="*/ 194 w 203"/>
                    <a:gd name="T31" fmla="*/ 22 h 53"/>
                    <a:gd name="T32" fmla="*/ 202 w 203"/>
                    <a:gd name="T33" fmla="*/ 26 h 53"/>
                    <a:gd name="T34" fmla="*/ 202 w 203"/>
                    <a:gd name="T35" fmla="*/ 50 h 53"/>
                    <a:gd name="T36" fmla="*/ 196 w 203"/>
                    <a:gd name="T37" fmla="*/ 48 h 53"/>
                    <a:gd name="T38" fmla="*/ 186 w 203"/>
                    <a:gd name="T39" fmla="*/ 44 h 53"/>
                    <a:gd name="T40" fmla="*/ 176 w 203"/>
                    <a:gd name="T41" fmla="*/ 40 h 53"/>
                    <a:gd name="T42" fmla="*/ 162 w 203"/>
                    <a:gd name="T43" fmla="*/ 36 h 53"/>
                    <a:gd name="T44" fmla="*/ 146 w 203"/>
                    <a:gd name="T45" fmla="*/ 30 h 53"/>
                    <a:gd name="T46" fmla="*/ 130 w 203"/>
                    <a:gd name="T47" fmla="*/ 28 h 53"/>
                    <a:gd name="T48" fmla="*/ 116 w 203"/>
                    <a:gd name="T49" fmla="*/ 26 h 53"/>
                    <a:gd name="T50" fmla="*/ 104 w 203"/>
                    <a:gd name="T51" fmla="*/ 26 h 53"/>
                    <a:gd name="T52" fmla="*/ 92 w 203"/>
                    <a:gd name="T53" fmla="*/ 26 h 53"/>
                    <a:gd name="T54" fmla="*/ 80 w 203"/>
                    <a:gd name="T55" fmla="*/ 26 h 53"/>
                    <a:gd name="T56" fmla="*/ 66 w 203"/>
                    <a:gd name="T57" fmla="*/ 26 h 53"/>
                    <a:gd name="T58" fmla="*/ 52 w 203"/>
                    <a:gd name="T59" fmla="*/ 30 h 53"/>
                    <a:gd name="T60" fmla="*/ 38 w 203"/>
                    <a:gd name="T61" fmla="*/ 34 h 53"/>
                    <a:gd name="T62" fmla="*/ 26 w 203"/>
                    <a:gd name="T63" fmla="*/ 40 h 53"/>
                    <a:gd name="T64" fmla="*/ 14 w 203"/>
                    <a:gd name="T65" fmla="*/ 44 h 53"/>
                    <a:gd name="T66" fmla="*/ 0 w 203"/>
                    <a:gd name="T67" fmla="*/ 52 h 53"/>
                    <a:gd name="T68" fmla="*/ 0 w 203"/>
                    <a:gd name="T69" fmla="*/ 26 h 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3" h="53">
                      <a:moveTo>
                        <a:pt x="0" y="26"/>
                      </a:moveTo>
                      <a:lnTo>
                        <a:pt x="4" y="22"/>
                      </a:lnTo>
                      <a:lnTo>
                        <a:pt x="14" y="16"/>
                      </a:lnTo>
                      <a:lnTo>
                        <a:pt x="24" y="14"/>
                      </a:lnTo>
                      <a:lnTo>
                        <a:pt x="38" y="8"/>
                      </a:lnTo>
                      <a:lnTo>
                        <a:pt x="50" y="6"/>
                      </a:lnTo>
                      <a:lnTo>
                        <a:pt x="66" y="0"/>
                      </a:lnTo>
                      <a:lnTo>
                        <a:pt x="84" y="0"/>
                      </a:lnTo>
                      <a:lnTo>
                        <a:pt x="96" y="0"/>
                      </a:lnTo>
                      <a:lnTo>
                        <a:pt x="114" y="0"/>
                      </a:lnTo>
                      <a:lnTo>
                        <a:pt x="130" y="0"/>
                      </a:lnTo>
                      <a:lnTo>
                        <a:pt x="142" y="4"/>
                      </a:lnTo>
                      <a:lnTo>
                        <a:pt x="156" y="8"/>
                      </a:lnTo>
                      <a:lnTo>
                        <a:pt x="170" y="12"/>
                      </a:lnTo>
                      <a:lnTo>
                        <a:pt x="184" y="16"/>
                      </a:lnTo>
                      <a:lnTo>
                        <a:pt x="194" y="22"/>
                      </a:lnTo>
                      <a:lnTo>
                        <a:pt x="202" y="26"/>
                      </a:lnTo>
                      <a:lnTo>
                        <a:pt x="202" y="50"/>
                      </a:lnTo>
                      <a:lnTo>
                        <a:pt x="196" y="48"/>
                      </a:lnTo>
                      <a:lnTo>
                        <a:pt x="186" y="44"/>
                      </a:lnTo>
                      <a:lnTo>
                        <a:pt x="176" y="40"/>
                      </a:lnTo>
                      <a:lnTo>
                        <a:pt x="162" y="36"/>
                      </a:lnTo>
                      <a:lnTo>
                        <a:pt x="146" y="30"/>
                      </a:lnTo>
                      <a:lnTo>
                        <a:pt x="130" y="28"/>
                      </a:lnTo>
                      <a:lnTo>
                        <a:pt x="116" y="26"/>
                      </a:lnTo>
                      <a:lnTo>
                        <a:pt x="104" y="26"/>
                      </a:lnTo>
                      <a:lnTo>
                        <a:pt x="92" y="26"/>
                      </a:lnTo>
                      <a:lnTo>
                        <a:pt x="80" y="26"/>
                      </a:lnTo>
                      <a:lnTo>
                        <a:pt x="66" y="26"/>
                      </a:lnTo>
                      <a:lnTo>
                        <a:pt x="52" y="30"/>
                      </a:lnTo>
                      <a:lnTo>
                        <a:pt x="38" y="34"/>
                      </a:lnTo>
                      <a:lnTo>
                        <a:pt x="26" y="40"/>
                      </a:lnTo>
                      <a:lnTo>
                        <a:pt x="14" y="44"/>
                      </a:lnTo>
                      <a:lnTo>
                        <a:pt x="0" y="52"/>
                      </a:lnTo>
                      <a:lnTo>
                        <a:pt x="0" y="26"/>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1375"/>
                </a:p>
              </p:txBody>
            </p:sp>
            <p:sp>
              <p:nvSpPr>
                <p:cNvPr id="16" name="Freeform 35">
                  <a:extLst>
                    <a:ext uri="{FF2B5EF4-FFF2-40B4-BE49-F238E27FC236}">
                      <a16:creationId xmlns:a16="http://schemas.microsoft.com/office/drawing/2014/main" id="{4513EC07-5302-989D-456A-7214516D6BA4}"/>
                    </a:ext>
                  </a:extLst>
                </p:cNvPr>
                <p:cNvSpPr>
                  <a:spLocks/>
                </p:cNvSpPr>
                <p:nvPr/>
              </p:nvSpPr>
              <p:spPr bwMode="auto">
                <a:xfrm>
                  <a:off x="4979" y="3355"/>
                  <a:ext cx="203" cy="53"/>
                </a:xfrm>
                <a:custGeom>
                  <a:avLst/>
                  <a:gdLst>
                    <a:gd name="T0" fmla="*/ 0 w 203"/>
                    <a:gd name="T1" fmla="*/ 26 h 53"/>
                    <a:gd name="T2" fmla="*/ 6 w 203"/>
                    <a:gd name="T3" fmla="*/ 22 h 53"/>
                    <a:gd name="T4" fmla="*/ 14 w 203"/>
                    <a:gd name="T5" fmla="*/ 18 h 53"/>
                    <a:gd name="T6" fmla="*/ 24 w 203"/>
                    <a:gd name="T7" fmla="*/ 12 h 53"/>
                    <a:gd name="T8" fmla="*/ 38 w 203"/>
                    <a:gd name="T9" fmla="*/ 10 h 53"/>
                    <a:gd name="T10" fmla="*/ 50 w 203"/>
                    <a:gd name="T11" fmla="*/ 6 h 53"/>
                    <a:gd name="T12" fmla="*/ 68 w 203"/>
                    <a:gd name="T13" fmla="*/ 2 h 53"/>
                    <a:gd name="T14" fmla="*/ 84 w 203"/>
                    <a:gd name="T15" fmla="*/ 0 h 53"/>
                    <a:gd name="T16" fmla="*/ 98 w 203"/>
                    <a:gd name="T17" fmla="*/ 0 h 53"/>
                    <a:gd name="T18" fmla="*/ 116 w 203"/>
                    <a:gd name="T19" fmla="*/ 0 h 53"/>
                    <a:gd name="T20" fmla="*/ 130 w 203"/>
                    <a:gd name="T21" fmla="*/ 2 h 53"/>
                    <a:gd name="T22" fmla="*/ 144 w 203"/>
                    <a:gd name="T23" fmla="*/ 6 h 53"/>
                    <a:gd name="T24" fmla="*/ 156 w 203"/>
                    <a:gd name="T25" fmla="*/ 8 h 53"/>
                    <a:gd name="T26" fmla="*/ 170 w 203"/>
                    <a:gd name="T27" fmla="*/ 12 h 53"/>
                    <a:gd name="T28" fmla="*/ 186 w 203"/>
                    <a:gd name="T29" fmla="*/ 18 h 53"/>
                    <a:gd name="T30" fmla="*/ 196 w 203"/>
                    <a:gd name="T31" fmla="*/ 22 h 53"/>
                    <a:gd name="T32" fmla="*/ 202 w 203"/>
                    <a:gd name="T33" fmla="*/ 28 h 53"/>
                    <a:gd name="T34" fmla="*/ 202 w 203"/>
                    <a:gd name="T35" fmla="*/ 50 h 53"/>
                    <a:gd name="T36" fmla="*/ 198 w 203"/>
                    <a:gd name="T37" fmla="*/ 48 h 53"/>
                    <a:gd name="T38" fmla="*/ 188 w 203"/>
                    <a:gd name="T39" fmla="*/ 44 h 53"/>
                    <a:gd name="T40" fmla="*/ 176 w 203"/>
                    <a:gd name="T41" fmla="*/ 40 h 53"/>
                    <a:gd name="T42" fmla="*/ 164 w 203"/>
                    <a:gd name="T43" fmla="*/ 36 h 53"/>
                    <a:gd name="T44" fmla="*/ 148 w 203"/>
                    <a:gd name="T45" fmla="*/ 32 h 53"/>
                    <a:gd name="T46" fmla="*/ 132 w 203"/>
                    <a:gd name="T47" fmla="*/ 28 h 53"/>
                    <a:gd name="T48" fmla="*/ 118 w 203"/>
                    <a:gd name="T49" fmla="*/ 26 h 53"/>
                    <a:gd name="T50" fmla="*/ 104 w 203"/>
                    <a:gd name="T51" fmla="*/ 26 h 53"/>
                    <a:gd name="T52" fmla="*/ 94 w 203"/>
                    <a:gd name="T53" fmla="*/ 26 h 53"/>
                    <a:gd name="T54" fmla="*/ 80 w 203"/>
                    <a:gd name="T55" fmla="*/ 26 h 53"/>
                    <a:gd name="T56" fmla="*/ 68 w 203"/>
                    <a:gd name="T57" fmla="*/ 28 h 53"/>
                    <a:gd name="T58" fmla="*/ 54 w 203"/>
                    <a:gd name="T59" fmla="*/ 30 h 53"/>
                    <a:gd name="T60" fmla="*/ 40 w 203"/>
                    <a:gd name="T61" fmla="*/ 36 h 53"/>
                    <a:gd name="T62" fmla="*/ 26 w 203"/>
                    <a:gd name="T63" fmla="*/ 38 h 53"/>
                    <a:gd name="T64" fmla="*/ 14 w 203"/>
                    <a:gd name="T65" fmla="*/ 44 h 53"/>
                    <a:gd name="T66" fmla="*/ 0 w 203"/>
                    <a:gd name="T67" fmla="*/ 52 h 53"/>
                    <a:gd name="T68" fmla="*/ 0 w 203"/>
                    <a:gd name="T69" fmla="*/ 26 h 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3" h="53">
                      <a:moveTo>
                        <a:pt x="0" y="26"/>
                      </a:moveTo>
                      <a:lnTo>
                        <a:pt x="6" y="22"/>
                      </a:lnTo>
                      <a:lnTo>
                        <a:pt x="14" y="18"/>
                      </a:lnTo>
                      <a:lnTo>
                        <a:pt x="24" y="12"/>
                      </a:lnTo>
                      <a:lnTo>
                        <a:pt x="38" y="10"/>
                      </a:lnTo>
                      <a:lnTo>
                        <a:pt x="50" y="6"/>
                      </a:lnTo>
                      <a:lnTo>
                        <a:pt x="68" y="2"/>
                      </a:lnTo>
                      <a:lnTo>
                        <a:pt x="84" y="0"/>
                      </a:lnTo>
                      <a:lnTo>
                        <a:pt x="98" y="0"/>
                      </a:lnTo>
                      <a:lnTo>
                        <a:pt x="116" y="0"/>
                      </a:lnTo>
                      <a:lnTo>
                        <a:pt x="130" y="2"/>
                      </a:lnTo>
                      <a:lnTo>
                        <a:pt x="144" y="6"/>
                      </a:lnTo>
                      <a:lnTo>
                        <a:pt x="156" y="8"/>
                      </a:lnTo>
                      <a:lnTo>
                        <a:pt x="170" y="12"/>
                      </a:lnTo>
                      <a:lnTo>
                        <a:pt x="186" y="18"/>
                      </a:lnTo>
                      <a:lnTo>
                        <a:pt x="196" y="22"/>
                      </a:lnTo>
                      <a:lnTo>
                        <a:pt x="202" y="28"/>
                      </a:lnTo>
                      <a:lnTo>
                        <a:pt x="202" y="50"/>
                      </a:lnTo>
                      <a:lnTo>
                        <a:pt x="198" y="48"/>
                      </a:lnTo>
                      <a:lnTo>
                        <a:pt x="188" y="44"/>
                      </a:lnTo>
                      <a:lnTo>
                        <a:pt x="176" y="40"/>
                      </a:lnTo>
                      <a:lnTo>
                        <a:pt x="164" y="36"/>
                      </a:lnTo>
                      <a:lnTo>
                        <a:pt x="148" y="32"/>
                      </a:lnTo>
                      <a:lnTo>
                        <a:pt x="132" y="28"/>
                      </a:lnTo>
                      <a:lnTo>
                        <a:pt x="118" y="26"/>
                      </a:lnTo>
                      <a:lnTo>
                        <a:pt x="104" y="26"/>
                      </a:lnTo>
                      <a:lnTo>
                        <a:pt x="94" y="26"/>
                      </a:lnTo>
                      <a:lnTo>
                        <a:pt x="80" y="26"/>
                      </a:lnTo>
                      <a:lnTo>
                        <a:pt x="68" y="28"/>
                      </a:lnTo>
                      <a:lnTo>
                        <a:pt x="54" y="30"/>
                      </a:lnTo>
                      <a:lnTo>
                        <a:pt x="40" y="36"/>
                      </a:lnTo>
                      <a:lnTo>
                        <a:pt x="26" y="38"/>
                      </a:lnTo>
                      <a:lnTo>
                        <a:pt x="14" y="44"/>
                      </a:lnTo>
                      <a:lnTo>
                        <a:pt x="0" y="52"/>
                      </a:lnTo>
                      <a:lnTo>
                        <a:pt x="0" y="26"/>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1375"/>
                </a:p>
              </p:txBody>
            </p:sp>
            <p:sp>
              <p:nvSpPr>
                <p:cNvPr id="17" name="Freeform 36">
                  <a:extLst>
                    <a:ext uri="{FF2B5EF4-FFF2-40B4-BE49-F238E27FC236}">
                      <a16:creationId xmlns:a16="http://schemas.microsoft.com/office/drawing/2014/main" id="{9F517675-0C8A-1D5E-1B36-89B118D68D02}"/>
                    </a:ext>
                  </a:extLst>
                </p:cNvPr>
                <p:cNvSpPr>
                  <a:spLocks/>
                </p:cNvSpPr>
                <p:nvPr/>
              </p:nvSpPr>
              <p:spPr bwMode="auto">
                <a:xfrm>
                  <a:off x="4979" y="2775"/>
                  <a:ext cx="203" cy="53"/>
                </a:xfrm>
                <a:custGeom>
                  <a:avLst/>
                  <a:gdLst>
                    <a:gd name="T0" fmla="*/ 0 w 203"/>
                    <a:gd name="T1" fmla="*/ 24 h 53"/>
                    <a:gd name="T2" fmla="*/ 6 w 203"/>
                    <a:gd name="T3" fmla="*/ 22 h 53"/>
                    <a:gd name="T4" fmla="*/ 14 w 203"/>
                    <a:gd name="T5" fmla="*/ 18 h 53"/>
                    <a:gd name="T6" fmla="*/ 24 w 203"/>
                    <a:gd name="T7" fmla="*/ 14 h 53"/>
                    <a:gd name="T8" fmla="*/ 38 w 203"/>
                    <a:gd name="T9" fmla="*/ 10 h 53"/>
                    <a:gd name="T10" fmla="*/ 50 w 203"/>
                    <a:gd name="T11" fmla="*/ 6 h 53"/>
                    <a:gd name="T12" fmla="*/ 68 w 203"/>
                    <a:gd name="T13" fmla="*/ 2 h 53"/>
                    <a:gd name="T14" fmla="*/ 84 w 203"/>
                    <a:gd name="T15" fmla="*/ 0 h 53"/>
                    <a:gd name="T16" fmla="*/ 98 w 203"/>
                    <a:gd name="T17" fmla="*/ 0 h 53"/>
                    <a:gd name="T18" fmla="*/ 116 w 203"/>
                    <a:gd name="T19" fmla="*/ 0 h 53"/>
                    <a:gd name="T20" fmla="*/ 130 w 203"/>
                    <a:gd name="T21" fmla="*/ 2 h 53"/>
                    <a:gd name="T22" fmla="*/ 144 w 203"/>
                    <a:gd name="T23" fmla="*/ 4 h 53"/>
                    <a:gd name="T24" fmla="*/ 156 w 203"/>
                    <a:gd name="T25" fmla="*/ 8 h 53"/>
                    <a:gd name="T26" fmla="*/ 170 w 203"/>
                    <a:gd name="T27" fmla="*/ 12 h 53"/>
                    <a:gd name="T28" fmla="*/ 186 w 203"/>
                    <a:gd name="T29" fmla="*/ 18 h 53"/>
                    <a:gd name="T30" fmla="*/ 196 w 203"/>
                    <a:gd name="T31" fmla="*/ 22 h 53"/>
                    <a:gd name="T32" fmla="*/ 202 w 203"/>
                    <a:gd name="T33" fmla="*/ 26 h 53"/>
                    <a:gd name="T34" fmla="*/ 202 w 203"/>
                    <a:gd name="T35" fmla="*/ 50 h 53"/>
                    <a:gd name="T36" fmla="*/ 198 w 203"/>
                    <a:gd name="T37" fmla="*/ 46 h 53"/>
                    <a:gd name="T38" fmla="*/ 188 w 203"/>
                    <a:gd name="T39" fmla="*/ 44 h 53"/>
                    <a:gd name="T40" fmla="*/ 176 w 203"/>
                    <a:gd name="T41" fmla="*/ 40 h 53"/>
                    <a:gd name="T42" fmla="*/ 164 w 203"/>
                    <a:gd name="T43" fmla="*/ 36 h 53"/>
                    <a:gd name="T44" fmla="*/ 148 w 203"/>
                    <a:gd name="T45" fmla="*/ 32 h 53"/>
                    <a:gd name="T46" fmla="*/ 132 w 203"/>
                    <a:gd name="T47" fmla="*/ 28 h 53"/>
                    <a:gd name="T48" fmla="*/ 118 w 203"/>
                    <a:gd name="T49" fmla="*/ 24 h 53"/>
                    <a:gd name="T50" fmla="*/ 104 w 203"/>
                    <a:gd name="T51" fmla="*/ 24 h 53"/>
                    <a:gd name="T52" fmla="*/ 94 w 203"/>
                    <a:gd name="T53" fmla="*/ 24 h 53"/>
                    <a:gd name="T54" fmla="*/ 80 w 203"/>
                    <a:gd name="T55" fmla="*/ 24 h 53"/>
                    <a:gd name="T56" fmla="*/ 68 w 203"/>
                    <a:gd name="T57" fmla="*/ 26 h 53"/>
                    <a:gd name="T58" fmla="*/ 54 w 203"/>
                    <a:gd name="T59" fmla="*/ 32 h 53"/>
                    <a:gd name="T60" fmla="*/ 40 w 203"/>
                    <a:gd name="T61" fmla="*/ 34 h 53"/>
                    <a:gd name="T62" fmla="*/ 26 w 203"/>
                    <a:gd name="T63" fmla="*/ 40 h 53"/>
                    <a:gd name="T64" fmla="*/ 14 w 203"/>
                    <a:gd name="T65" fmla="*/ 44 h 53"/>
                    <a:gd name="T66" fmla="*/ 0 w 203"/>
                    <a:gd name="T67" fmla="*/ 52 h 53"/>
                    <a:gd name="T68" fmla="*/ 0 w 203"/>
                    <a:gd name="T69" fmla="*/ 24 h 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3" h="53">
                      <a:moveTo>
                        <a:pt x="0" y="24"/>
                      </a:moveTo>
                      <a:lnTo>
                        <a:pt x="6" y="22"/>
                      </a:lnTo>
                      <a:lnTo>
                        <a:pt x="14" y="18"/>
                      </a:lnTo>
                      <a:lnTo>
                        <a:pt x="24" y="14"/>
                      </a:lnTo>
                      <a:lnTo>
                        <a:pt x="38" y="10"/>
                      </a:lnTo>
                      <a:lnTo>
                        <a:pt x="50" y="6"/>
                      </a:lnTo>
                      <a:lnTo>
                        <a:pt x="68" y="2"/>
                      </a:lnTo>
                      <a:lnTo>
                        <a:pt x="84" y="0"/>
                      </a:lnTo>
                      <a:lnTo>
                        <a:pt x="98" y="0"/>
                      </a:lnTo>
                      <a:lnTo>
                        <a:pt x="116" y="0"/>
                      </a:lnTo>
                      <a:lnTo>
                        <a:pt x="130" y="2"/>
                      </a:lnTo>
                      <a:lnTo>
                        <a:pt x="144" y="4"/>
                      </a:lnTo>
                      <a:lnTo>
                        <a:pt x="156" y="8"/>
                      </a:lnTo>
                      <a:lnTo>
                        <a:pt x="170" y="12"/>
                      </a:lnTo>
                      <a:lnTo>
                        <a:pt x="186" y="18"/>
                      </a:lnTo>
                      <a:lnTo>
                        <a:pt x="196" y="22"/>
                      </a:lnTo>
                      <a:lnTo>
                        <a:pt x="202" y="26"/>
                      </a:lnTo>
                      <a:lnTo>
                        <a:pt x="202" y="50"/>
                      </a:lnTo>
                      <a:lnTo>
                        <a:pt x="198" y="46"/>
                      </a:lnTo>
                      <a:lnTo>
                        <a:pt x="188" y="44"/>
                      </a:lnTo>
                      <a:lnTo>
                        <a:pt x="176" y="40"/>
                      </a:lnTo>
                      <a:lnTo>
                        <a:pt x="164" y="36"/>
                      </a:lnTo>
                      <a:lnTo>
                        <a:pt x="148" y="32"/>
                      </a:lnTo>
                      <a:lnTo>
                        <a:pt x="132" y="28"/>
                      </a:lnTo>
                      <a:lnTo>
                        <a:pt x="118" y="24"/>
                      </a:lnTo>
                      <a:lnTo>
                        <a:pt x="104" y="24"/>
                      </a:lnTo>
                      <a:lnTo>
                        <a:pt x="94" y="24"/>
                      </a:lnTo>
                      <a:lnTo>
                        <a:pt x="80" y="24"/>
                      </a:lnTo>
                      <a:lnTo>
                        <a:pt x="68" y="26"/>
                      </a:lnTo>
                      <a:lnTo>
                        <a:pt x="54" y="32"/>
                      </a:lnTo>
                      <a:lnTo>
                        <a:pt x="40" y="34"/>
                      </a:lnTo>
                      <a:lnTo>
                        <a:pt x="26" y="40"/>
                      </a:lnTo>
                      <a:lnTo>
                        <a:pt x="14" y="44"/>
                      </a:lnTo>
                      <a:lnTo>
                        <a:pt x="0" y="52"/>
                      </a:lnTo>
                      <a:lnTo>
                        <a:pt x="0" y="2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1375"/>
                </a:p>
              </p:txBody>
            </p:sp>
          </p:grpSp>
        </p:grpSp>
        <p:sp>
          <p:nvSpPr>
            <p:cNvPr id="9" name="Freeform 37">
              <a:extLst>
                <a:ext uri="{FF2B5EF4-FFF2-40B4-BE49-F238E27FC236}">
                  <a16:creationId xmlns:a16="http://schemas.microsoft.com/office/drawing/2014/main" id="{6AA5E171-D07B-19C6-2A3B-AB529703A5A5}"/>
                </a:ext>
              </a:extLst>
            </p:cNvPr>
            <p:cNvSpPr>
              <a:spLocks/>
            </p:cNvSpPr>
            <p:nvPr/>
          </p:nvSpPr>
          <p:spPr bwMode="auto">
            <a:xfrm>
              <a:off x="4061" y="3063"/>
              <a:ext cx="319" cy="537"/>
            </a:xfrm>
            <a:custGeom>
              <a:avLst/>
              <a:gdLst>
                <a:gd name="T0" fmla="*/ 318 w 319"/>
                <a:gd name="T1" fmla="*/ 0 h 537"/>
                <a:gd name="T2" fmla="*/ 254 w 319"/>
                <a:gd name="T3" fmla="*/ 0 h 537"/>
                <a:gd name="T4" fmla="*/ 254 w 319"/>
                <a:gd name="T5" fmla="*/ 462 h 537"/>
                <a:gd name="T6" fmla="*/ 0 w 319"/>
                <a:gd name="T7" fmla="*/ 462 h 537"/>
                <a:gd name="T8" fmla="*/ 0 w 319"/>
                <a:gd name="T9" fmla="*/ 536 h 537"/>
                <a:gd name="T10" fmla="*/ 318 w 319"/>
                <a:gd name="T11" fmla="*/ 536 h 537"/>
                <a:gd name="T12" fmla="*/ 318 w 319"/>
                <a:gd name="T13" fmla="*/ 0 h 5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537">
                  <a:moveTo>
                    <a:pt x="318" y="0"/>
                  </a:moveTo>
                  <a:lnTo>
                    <a:pt x="254" y="0"/>
                  </a:lnTo>
                  <a:lnTo>
                    <a:pt x="254" y="462"/>
                  </a:lnTo>
                  <a:lnTo>
                    <a:pt x="0" y="462"/>
                  </a:lnTo>
                  <a:lnTo>
                    <a:pt x="0" y="536"/>
                  </a:lnTo>
                  <a:lnTo>
                    <a:pt x="318" y="536"/>
                  </a:lnTo>
                  <a:lnTo>
                    <a:pt x="318"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1375"/>
            </a:p>
          </p:txBody>
        </p:sp>
        <p:grpSp>
          <p:nvGrpSpPr>
            <p:cNvPr id="10" name="Group 38">
              <a:extLst>
                <a:ext uri="{FF2B5EF4-FFF2-40B4-BE49-F238E27FC236}">
                  <a16:creationId xmlns:a16="http://schemas.microsoft.com/office/drawing/2014/main" id="{F10FD4ED-58C8-7556-FC75-E99B3B519C92}"/>
                </a:ext>
              </a:extLst>
            </p:cNvPr>
            <p:cNvGrpSpPr>
              <a:grpSpLocks/>
            </p:cNvGrpSpPr>
            <p:nvPr/>
          </p:nvGrpSpPr>
          <p:grpSpPr bwMode="auto">
            <a:xfrm>
              <a:off x="5189" y="3059"/>
              <a:ext cx="319" cy="541"/>
              <a:chOff x="5189" y="3059"/>
              <a:chExt cx="319" cy="541"/>
            </a:xfrm>
          </p:grpSpPr>
          <p:sp>
            <p:nvSpPr>
              <p:cNvPr id="11" name="Freeform 39">
                <a:extLst>
                  <a:ext uri="{FF2B5EF4-FFF2-40B4-BE49-F238E27FC236}">
                    <a16:creationId xmlns:a16="http://schemas.microsoft.com/office/drawing/2014/main" id="{20D82F68-2D72-8FB9-DCA6-98D0C9751FAE}"/>
                  </a:ext>
                </a:extLst>
              </p:cNvPr>
              <p:cNvSpPr>
                <a:spLocks/>
              </p:cNvSpPr>
              <p:nvPr/>
            </p:nvSpPr>
            <p:spPr bwMode="auto">
              <a:xfrm>
                <a:off x="5253" y="3059"/>
                <a:ext cx="255" cy="541"/>
              </a:xfrm>
              <a:custGeom>
                <a:avLst/>
                <a:gdLst>
                  <a:gd name="T0" fmla="*/ 0 w 255"/>
                  <a:gd name="T1" fmla="*/ 0 h 541"/>
                  <a:gd name="T2" fmla="*/ 84 w 255"/>
                  <a:gd name="T3" fmla="*/ 164 h 541"/>
                  <a:gd name="T4" fmla="*/ 84 w 255"/>
                  <a:gd name="T5" fmla="*/ 476 h 541"/>
                  <a:gd name="T6" fmla="*/ 254 w 255"/>
                  <a:gd name="T7" fmla="*/ 476 h 541"/>
                  <a:gd name="T8" fmla="*/ 254 w 255"/>
                  <a:gd name="T9" fmla="*/ 540 h 541"/>
                  <a:gd name="T10" fmla="*/ 0 w 255"/>
                  <a:gd name="T11" fmla="*/ 540 h 541"/>
                  <a:gd name="T12" fmla="*/ 0 w 255"/>
                  <a:gd name="T13" fmla="*/ 0 h 5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5" h="541">
                    <a:moveTo>
                      <a:pt x="0" y="0"/>
                    </a:moveTo>
                    <a:lnTo>
                      <a:pt x="84" y="164"/>
                    </a:lnTo>
                    <a:lnTo>
                      <a:pt x="84" y="476"/>
                    </a:lnTo>
                    <a:lnTo>
                      <a:pt x="254" y="476"/>
                    </a:lnTo>
                    <a:lnTo>
                      <a:pt x="254" y="540"/>
                    </a:lnTo>
                    <a:lnTo>
                      <a:pt x="0" y="540"/>
                    </a:lnTo>
                    <a:lnTo>
                      <a:pt x="0" y="0"/>
                    </a:lnTo>
                  </a:path>
                </a:pathLst>
              </a:custGeom>
              <a:solidFill>
                <a:srgbClr val="8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1375"/>
              </a:p>
            </p:txBody>
          </p:sp>
          <p:sp>
            <p:nvSpPr>
              <p:cNvPr id="12" name="Freeform 40">
                <a:extLst>
                  <a:ext uri="{FF2B5EF4-FFF2-40B4-BE49-F238E27FC236}">
                    <a16:creationId xmlns:a16="http://schemas.microsoft.com/office/drawing/2014/main" id="{504ACF84-6252-36C1-26A0-E0817B2BF950}"/>
                  </a:ext>
                </a:extLst>
              </p:cNvPr>
              <p:cNvSpPr>
                <a:spLocks/>
              </p:cNvSpPr>
              <p:nvPr/>
            </p:nvSpPr>
            <p:spPr bwMode="auto">
              <a:xfrm>
                <a:off x="5189" y="3059"/>
                <a:ext cx="319" cy="539"/>
              </a:xfrm>
              <a:custGeom>
                <a:avLst/>
                <a:gdLst>
                  <a:gd name="T0" fmla="*/ 0 w 319"/>
                  <a:gd name="T1" fmla="*/ 0 h 539"/>
                  <a:gd name="T2" fmla="*/ 64 w 319"/>
                  <a:gd name="T3" fmla="*/ 0 h 539"/>
                  <a:gd name="T4" fmla="*/ 64 w 319"/>
                  <a:gd name="T5" fmla="*/ 464 h 539"/>
                  <a:gd name="T6" fmla="*/ 318 w 319"/>
                  <a:gd name="T7" fmla="*/ 464 h 539"/>
                  <a:gd name="T8" fmla="*/ 318 w 319"/>
                  <a:gd name="T9" fmla="*/ 538 h 539"/>
                  <a:gd name="T10" fmla="*/ 0 w 319"/>
                  <a:gd name="T11" fmla="*/ 538 h 539"/>
                  <a:gd name="T12" fmla="*/ 0 w 319"/>
                  <a:gd name="T13" fmla="*/ 0 h 5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539">
                    <a:moveTo>
                      <a:pt x="0" y="0"/>
                    </a:moveTo>
                    <a:lnTo>
                      <a:pt x="64" y="0"/>
                    </a:lnTo>
                    <a:lnTo>
                      <a:pt x="64" y="464"/>
                    </a:lnTo>
                    <a:lnTo>
                      <a:pt x="318" y="464"/>
                    </a:lnTo>
                    <a:lnTo>
                      <a:pt x="318" y="538"/>
                    </a:lnTo>
                    <a:lnTo>
                      <a:pt x="0" y="538"/>
                    </a:lnTo>
                    <a:lnTo>
                      <a:pt x="0" y="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1375"/>
              </a:p>
            </p:txBody>
          </p:sp>
        </p:grpSp>
      </p:grpSp>
    </p:spTree>
    <p:extLst>
      <p:ext uri="{BB962C8B-B14F-4D97-AF65-F5344CB8AC3E}">
        <p14:creationId xmlns:p14="http://schemas.microsoft.com/office/powerpoint/2010/main" val="193280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a:themeElements>
    <a:clrScheme name="Acht Grad Ostdd">
      <a:dk1>
        <a:srgbClr val="000000"/>
      </a:dk1>
      <a:lt1>
        <a:srgbClr val="FFFFFF"/>
      </a:lt1>
      <a:dk2>
        <a:srgbClr val="D3D1D4"/>
      </a:dk2>
      <a:lt2>
        <a:srgbClr val="95C11B"/>
      </a:lt2>
      <a:accent1>
        <a:srgbClr val="8A8888"/>
      </a:accent1>
      <a:accent2>
        <a:srgbClr val="6E9117"/>
      </a:accent2>
      <a:accent3>
        <a:srgbClr val="D33257"/>
      </a:accent3>
      <a:accent4>
        <a:srgbClr val="DDDD26"/>
      </a:accent4>
      <a:accent5>
        <a:srgbClr val="07948C"/>
      </a:accent5>
      <a:accent6>
        <a:srgbClr val="067069"/>
      </a:accent6>
      <a:hlink>
        <a:srgbClr val="95C11B"/>
      </a:hlink>
      <a:folHlink>
        <a:srgbClr val="6E911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_AchtGradOst.potx" id="{CB72FCED-0F58-4D8C-9644-89B80D6FD75E}" vid="{68C880D3-5739-42E6-854C-963525750D35}"/>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E594130A2AF244FBF3F304D904ED593" ma:contentTypeVersion="10" ma:contentTypeDescription="Ein neues Dokument erstellen." ma:contentTypeScope="" ma:versionID="237da9f458a28dd077b9dd30b6e07580">
  <xsd:schema xmlns:xsd="http://www.w3.org/2001/XMLSchema" xmlns:xs="http://www.w3.org/2001/XMLSchema" xmlns:p="http://schemas.microsoft.com/office/2006/metadata/properties" xmlns:ns2="c9077d15-72ed-4fec-bcfe-3472729e9195" targetNamespace="http://schemas.microsoft.com/office/2006/metadata/properties" ma:root="true" ma:fieldsID="9517002d9439a50c918b241261f31275" ns2:_="">
    <xsd:import namespace="c9077d15-72ed-4fec-bcfe-3472729e919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77d15-72ed-4fec-bcfe-3472729e91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CC5FE4-24EC-4A49-8D22-892139AF6E2C}">
  <ds:schemaRefs>
    <ds:schemaRef ds:uri="http://schemas.microsoft.com/sharepoint/v3/contenttype/forms"/>
  </ds:schemaRefs>
</ds:datastoreItem>
</file>

<file path=customXml/itemProps2.xml><?xml version="1.0" encoding="utf-8"?>
<ds:datastoreItem xmlns:ds="http://schemas.openxmlformats.org/officeDocument/2006/customXml" ds:itemID="{216DE673-119B-4D53-A167-4CD9A43C6B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77d15-72ed-4fec-bcfe-3472729e91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CCB1C9-73E3-429E-89FF-044FF1907F7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Master_AchtGradOst</Template>
  <TotalTime>0</TotalTime>
  <Words>1910</Words>
  <Application>Microsoft Office PowerPoint</Application>
  <PresentationFormat>Benutzerdefiniert</PresentationFormat>
  <Paragraphs>301</Paragraphs>
  <Slides>34</Slides>
  <Notes>6</Notes>
  <HiddenSlides>3</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2</vt:i4>
      </vt:variant>
      <vt:variant>
        <vt:lpstr>Folientitel</vt:lpstr>
      </vt:variant>
      <vt:variant>
        <vt:i4>34</vt:i4>
      </vt:variant>
    </vt:vector>
  </HeadingPairs>
  <TitlesOfParts>
    <vt:vector size="44" baseType="lpstr">
      <vt:lpstr>Arial</vt:lpstr>
      <vt:lpstr>Calibri</vt:lpstr>
      <vt:lpstr>CircularXX TT</vt:lpstr>
      <vt:lpstr>Courier New</vt:lpstr>
      <vt:lpstr>Helvetica 45 Light</vt:lpstr>
      <vt:lpstr>Times New Roman</vt:lpstr>
      <vt:lpstr>Wingdings</vt:lpstr>
      <vt:lpstr>Office</vt:lpstr>
      <vt:lpstr>Clip</vt:lpstr>
      <vt:lpstr>Image</vt:lpstr>
      <vt:lpstr>El rol del sector privado</vt:lpstr>
      <vt:lpstr>Agenda</vt:lpstr>
      <vt:lpstr>Bienvenidos a Acht Grad Ost AG</vt:lpstr>
      <vt:lpstr>El sector privado en el sistema catastral suizo</vt:lpstr>
      <vt:lpstr>Características del modelo organizativo</vt:lpstr>
      <vt:lpstr>PowerPoint-Präsentation</vt:lpstr>
      <vt:lpstr>Geomensura catastral</vt:lpstr>
      <vt:lpstr>Geomensura catastral</vt:lpstr>
      <vt:lpstr>About the cadastre</vt:lpstr>
      <vt:lpstr>About the cadastre</vt:lpstr>
      <vt:lpstr>Geomensura catastral</vt:lpstr>
      <vt:lpstr>Geomensura catastral</vt:lpstr>
      <vt:lpstr>Geomensura catastral</vt:lpstr>
      <vt:lpstr>Geomensura catastral</vt:lpstr>
      <vt:lpstr>Cadastral survey</vt:lpstr>
      <vt:lpstr>Geomensura catastral</vt:lpstr>
      <vt:lpstr>Geomensura catastral</vt:lpstr>
      <vt:lpstr>Geomensura catastral</vt:lpstr>
      <vt:lpstr>Geomensura catastral</vt:lpstr>
      <vt:lpstr>Geomensura catastral</vt:lpstr>
      <vt:lpstr>Geomensura catastral</vt:lpstr>
      <vt:lpstr>Geomensura catastral</vt:lpstr>
      <vt:lpstr>Catastro ÖREB</vt:lpstr>
      <vt:lpstr>Catastro ÖREB</vt:lpstr>
      <vt:lpstr>Catastro ÖREB</vt:lpstr>
      <vt:lpstr>Catastro ÖREB</vt:lpstr>
      <vt:lpstr>Catastro ÖREB</vt:lpstr>
      <vt:lpstr>PowerPoint-Präsentation</vt:lpstr>
      <vt:lpstr>Catastro de rédes</vt:lpstr>
      <vt:lpstr>PowerPoint-Präsentation</vt:lpstr>
      <vt:lpstr>Uso múltiple en diferentes temas</vt:lpstr>
      <vt:lpstr>Mismo marco para la calidad de los datos</vt:lpstr>
      <vt:lpstr>PowerPoint-Präsentation</vt:lpstr>
      <vt:lpstr>Datos de contacto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Visit to the private sector</dc:title>
  <dc:creator>Kaul Christian</dc:creator>
  <cp:lastModifiedBy>Lorenz Jenni</cp:lastModifiedBy>
  <cp:revision>64</cp:revision>
  <cp:lastPrinted>2020-10-22T13:01:06Z</cp:lastPrinted>
  <dcterms:created xsi:type="dcterms:W3CDTF">2024-08-18T11:04:58Z</dcterms:created>
  <dcterms:modified xsi:type="dcterms:W3CDTF">2024-08-30T16:59:05Z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0x0101000E594130A2AF244FBF3F304D904ED593</vt:lpwstr>
  </property>
</Properties>
</file>