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Lst>
  <p:notesMasterIdLst>
    <p:notesMasterId r:id="rId61"/>
  </p:notesMasterIdLst>
  <p:handoutMasterIdLst>
    <p:handoutMasterId r:id="rId62"/>
  </p:handoutMasterIdLst>
  <p:sldIdLst>
    <p:sldId id="256" r:id="rId3"/>
    <p:sldId id="259" r:id="rId4"/>
    <p:sldId id="262" r:id="rId5"/>
    <p:sldId id="271" r:id="rId6"/>
    <p:sldId id="272" r:id="rId7"/>
    <p:sldId id="273" r:id="rId8"/>
    <p:sldId id="274" r:id="rId9"/>
    <p:sldId id="275" r:id="rId10"/>
    <p:sldId id="276" r:id="rId11"/>
    <p:sldId id="277" r:id="rId12"/>
    <p:sldId id="278" r:id="rId13"/>
    <p:sldId id="302" r:id="rId14"/>
    <p:sldId id="349" r:id="rId15"/>
    <p:sldId id="281" r:id="rId16"/>
    <p:sldId id="301" r:id="rId17"/>
    <p:sldId id="263" r:id="rId18"/>
    <p:sldId id="306" r:id="rId19"/>
    <p:sldId id="307" r:id="rId20"/>
    <p:sldId id="308" r:id="rId21"/>
    <p:sldId id="311" r:id="rId22"/>
    <p:sldId id="314" r:id="rId23"/>
    <p:sldId id="293" r:id="rId24"/>
    <p:sldId id="294" r:id="rId25"/>
    <p:sldId id="292" r:id="rId26"/>
    <p:sldId id="289" r:id="rId27"/>
    <p:sldId id="290" r:id="rId28"/>
    <p:sldId id="288" r:id="rId29"/>
    <p:sldId id="283" r:id="rId30"/>
    <p:sldId id="284" r:id="rId31"/>
    <p:sldId id="286" r:id="rId32"/>
    <p:sldId id="265" r:id="rId33"/>
    <p:sldId id="316" r:id="rId34"/>
    <p:sldId id="330" r:id="rId35"/>
    <p:sldId id="325" r:id="rId36"/>
    <p:sldId id="326" r:id="rId37"/>
    <p:sldId id="331" r:id="rId38"/>
    <p:sldId id="329" r:id="rId39"/>
    <p:sldId id="267" r:id="rId40"/>
    <p:sldId id="295" r:id="rId41"/>
    <p:sldId id="344" r:id="rId42"/>
    <p:sldId id="343" r:id="rId43"/>
    <p:sldId id="296" r:id="rId44"/>
    <p:sldId id="345" r:id="rId45"/>
    <p:sldId id="297" r:id="rId46"/>
    <p:sldId id="298" r:id="rId47"/>
    <p:sldId id="299" r:id="rId48"/>
    <p:sldId id="348" r:id="rId49"/>
    <p:sldId id="300" r:id="rId50"/>
    <p:sldId id="347" r:id="rId51"/>
    <p:sldId id="268" r:id="rId52"/>
    <p:sldId id="341" r:id="rId53"/>
    <p:sldId id="350" r:id="rId54"/>
    <p:sldId id="351" r:id="rId55"/>
    <p:sldId id="352" r:id="rId56"/>
    <p:sldId id="353" r:id="rId57"/>
    <p:sldId id="355" r:id="rId58"/>
    <p:sldId id="354" r:id="rId59"/>
    <p:sldId id="269" r:id="rId60"/>
  </p:sldIdLst>
  <p:sldSz cx="9144000" cy="6858000" type="screen4x3"/>
  <p:notesSz cx="6797675" cy="9928225"/>
  <p:defaultTextStyle>
    <a:defPPr>
      <a:defRPr lang="de-CH"/>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Egeler" initials="EGC" lastIdx="1" clrIdx="0">
    <p:extLst>
      <p:ext uri="{19B8F6BF-5375-455C-9EA6-DF929625EA0E}">
        <p15:presenceInfo xmlns:p15="http://schemas.microsoft.com/office/powerpoint/2012/main" userId="Christian Ege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181E"/>
    <a:srgbClr val="F0F5FD"/>
    <a:srgbClr val="E8F0F8"/>
    <a:srgbClr val="E6E6E6"/>
    <a:srgbClr val="DDDDDD"/>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9" autoAdjust="0"/>
    <p:restoredTop sz="94693" autoAdjust="0"/>
  </p:normalViewPr>
  <p:slideViewPr>
    <p:cSldViewPr>
      <p:cViewPr varScale="1">
        <p:scale>
          <a:sx n="114" d="100"/>
          <a:sy n="114" d="100"/>
        </p:scale>
        <p:origin x="1600" y="176"/>
      </p:cViewPr>
      <p:guideLst>
        <p:guide orient="horz" pos="2160"/>
        <p:guide pos="2880"/>
      </p:guideLst>
    </p:cSldViewPr>
  </p:slideViewPr>
  <p:notesTextViewPr>
    <p:cViewPr>
      <p:scale>
        <a:sx n="3" d="2"/>
        <a:sy n="3" d="2"/>
      </p:scale>
      <p:origin x="0" y="0"/>
    </p:cViewPr>
  </p:notesTextViewPr>
  <p:sorterViewPr>
    <p:cViewPr>
      <p:scale>
        <a:sx n="75" d="100"/>
        <a:sy n="75" d="100"/>
      </p:scale>
      <p:origin x="0" y="-496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3.xml.rels><?xml version="1.0" encoding="UTF-8" standalone="yes"?>
<Relationships xmlns="http://schemas.openxmlformats.org/package/2006/relationships"><Relationship Id="rId1" Type="http://schemas.openxmlformats.org/officeDocument/2006/relationships/hyperlink" Target="https://www.uvek.admin.ch/uvek/de/home.html"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uvek.admin.ch/uvek/de/home.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4B1AC-0B68-4969-8F15-C8B997381D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CH"/>
        </a:p>
      </dgm:t>
    </dgm:pt>
    <dgm:pt modelId="{E7EAF306-2E4E-4A8D-BCEC-9532DD0D7AC6}">
      <dgm:prSet phldrT="[Text]" custT="1"/>
      <dgm:spPr>
        <a:solidFill>
          <a:schemeClr val="accent1">
            <a:lumMod val="50000"/>
          </a:schemeClr>
        </a:solidFill>
      </dgm:spPr>
      <dgm:t>
        <a:bodyPr/>
        <a:lstStyle/>
        <a:p>
          <a:pPr algn="ctr"/>
          <a:r>
            <a:rPr lang="de-CH" sz="2500" b="0" spc="100" baseline="0" dirty="0" err="1">
              <a:solidFill>
                <a:schemeClr val="bg1"/>
              </a:solidFill>
              <a:latin typeface="Arial" charset="0"/>
              <a:ea typeface="ヒラギノ角ゴ Pro W3" charset="-128"/>
              <a:cs typeface="+mn-cs"/>
            </a:rPr>
            <a:t>Crecimiento</a:t>
          </a:r>
          <a:r>
            <a:rPr lang="de-CH" sz="2500" b="0" spc="100" baseline="0" dirty="0">
              <a:solidFill>
                <a:schemeClr val="bg1"/>
              </a:solidFill>
              <a:latin typeface="Arial" charset="0"/>
              <a:ea typeface="ヒラギノ角ゴ Pro W3" charset="-128"/>
              <a:cs typeface="+mn-cs"/>
            </a:rPr>
            <a:t> </a:t>
          </a:r>
          <a:r>
            <a:rPr lang="de-CH" sz="2500" b="0" spc="100" baseline="0" dirty="0" err="1">
              <a:solidFill>
                <a:schemeClr val="bg1"/>
              </a:solidFill>
              <a:latin typeface="Arial" charset="0"/>
              <a:ea typeface="ヒラギノ角ゴ Pro W3" charset="-128"/>
              <a:cs typeface="+mn-cs"/>
            </a:rPr>
            <a:t>Poblacional</a:t>
          </a:r>
          <a:endParaRPr lang="de-CH" sz="2500" b="0" spc="100" baseline="0" dirty="0">
            <a:solidFill>
              <a:schemeClr val="bg1"/>
            </a:solidFill>
            <a:latin typeface="Arial" charset="0"/>
            <a:ea typeface="ヒラギノ角ゴ Pro W3" charset="-128"/>
            <a:cs typeface="+mn-cs"/>
          </a:endParaRPr>
        </a:p>
      </dgm:t>
    </dgm:pt>
    <dgm:pt modelId="{97D22EAD-48EA-4626-877A-B31A3A95E4D6}" type="parTrans" cxnId="{8A51F962-5E92-45C0-8A65-9F7EF9A0B7ED}">
      <dgm:prSet/>
      <dgm:spPr/>
      <dgm:t>
        <a:bodyPr/>
        <a:lstStyle/>
        <a:p>
          <a:endParaRPr lang="de-CH"/>
        </a:p>
      </dgm:t>
    </dgm:pt>
    <dgm:pt modelId="{68D4D68F-AB00-4696-ADA4-60A490270723}" type="sibTrans" cxnId="{8A51F962-5E92-45C0-8A65-9F7EF9A0B7ED}">
      <dgm:prSet/>
      <dgm:spPr/>
      <dgm:t>
        <a:bodyPr/>
        <a:lstStyle/>
        <a:p>
          <a:endParaRPr lang="de-CH"/>
        </a:p>
      </dgm:t>
    </dgm:pt>
    <dgm:pt modelId="{189578A3-2575-4FDA-AAFB-F347E6F0D18A}">
      <dgm:prSet custT="1"/>
      <dgm:spPr>
        <a:solidFill>
          <a:schemeClr val="accent1">
            <a:lumMod val="50000"/>
          </a:schemeClr>
        </a:solidFill>
      </dgm:spPr>
      <dgm:t>
        <a:bodyPr/>
        <a:lstStyle/>
        <a:p>
          <a:pPr algn="ctr"/>
          <a:r>
            <a:rPr lang="de-CH" sz="2500" b="0" spc="100" baseline="0" dirty="0" err="1">
              <a:solidFill>
                <a:schemeClr val="bg1"/>
              </a:solidFill>
              <a:latin typeface="Arial" charset="0"/>
              <a:ea typeface="ヒラギノ角ゴ Pro W3" charset="-128"/>
              <a:cs typeface="+mn-cs"/>
            </a:rPr>
            <a:t>Incremento</a:t>
          </a:r>
          <a:r>
            <a:rPr lang="de-CH" sz="2500" b="0" spc="100" baseline="0" dirty="0">
              <a:solidFill>
                <a:schemeClr val="bg1"/>
              </a:solidFill>
              <a:latin typeface="Arial" charset="0"/>
              <a:ea typeface="ヒラギノ角ゴ Pro W3" charset="-128"/>
              <a:cs typeface="+mn-cs"/>
            </a:rPr>
            <a:t> </a:t>
          </a:r>
          <a:r>
            <a:rPr lang="de-CH" sz="2500" b="0" spc="100" baseline="0" dirty="0" err="1">
              <a:solidFill>
                <a:schemeClr val="bg1"/>
              </a:solidFill>
              <a:latin typeface="Arial" charset="0"/>
              <a:ea typeface="ヒラギノ角ゴ Pro W3" charset="-128"/>
              <a:cs typeface="+mn-cs"/>
            </a:rPr>
            <a:t>Tráfico</a:t>
          </a:r>
          <a:endParaRPr lang="de-CH" sz="2500" b="0" spc="100" baseline="0" dirty="0">
            <a:solidFill>
              <a:schemeClr val="bg1"/>
            </a:solidFill>
            <a:latin typeface="Arial" charset="0"/>
            <a:ea typeface="ヒラギノ角ゴ Pro W3" charset="-128"/>
            <a:cs typeface="+mn-cs"/>
          </a:endParaRPr>
        </a:p>
      </dgm:t>
    </dgm:pt>
    <dgm:pt modelId="{251CF63E-A929-4057-B104-874644C7985E}" type="parTrans" cxnId="{B9FD276A-CBAB-4EE8-9F18-E1A369FAA444}">
      <dgm:prSet/>
      <dgm:spPr/>
      <dgm:t>
        <a:bodyPr/>
        <a:lstStyle/>
        <a:p>
          <a:endParaRPr lang="de-CH"/>
        </a:p>
      </dgm:t>
    </dgm:pt>
    <dgm:pt modelId="{1FEFEDC3-5D5C-429B-A56E-2B8E5D32066D}" type="sibTrans" cxnId="{B9FD276A-CBAB-4EE8-9F18-E1A369FAA444}">
      <dgm:prSet/>
      <dgm:spPr/>
      <dgm:t>
        <a:bodyPr/>
        <a:lstStyle/>
        <a:p>
          <a:endParaRPr lang="de-CH"/>
        </a:p>
      </dgm:t>
    </dgm:pt>
    <dgm:pt modelId="{285736B5-B60B-4A4B-8740-B7D8C15F0C7A}">
      <dgm:prSet phldrT="[Text]" custT="1"/>
      <dgm:spPr>
        <a:solidFill>
          <a:schemeClr val="accent1">
            <a:lumMod val="50000"/>
          </a:schemeClr>
        </a:solidFill>
      </dgm:spPr>
      <dgm:t>
        <a:bodyPr/>
        <a:lstStyle/>
        <a:p>
          <a:pPr algn="ctr"/>
          <a:r>
            <a:rPr lang="de-CH" sz="2500" b="0" spc="100" baseline="0" dirty="0" err="1">
              <a:solidFill>
                <a:schemeClr val="bg1"/>
              </a:solidFill>
              <a:latin typeface="Arial" charset="0"/>
              <a:ea typeface="ヒラギノ角ゴ Pro W3" charset="-128"/>
              <a:cs typeface="+mn-cs"/>
            </a:rPr>
            <a:t>Crecimiento</a:t>
          </a:r>
          <a:r>
            <a:rPr lang="de-CH" sz="2500" b="0" spc="100" baseline="0" dirty="0">
              <a:solidFill>
                <a:schemeClr val="bg1"/>
              </a:solidFill>
              <a:latin typeface="Arial" charset="0"/>
              <a:ea typeface="ヒラギノ角ゴ Pro W3" charset="-128"/>
              <a:cs typeface="+mn-cs"/>
            </a:rPr>
            <a:t> </a:t>
          </a:r>
          <a:r>
            <a:rPr lang="de-CH" sz="2500" b="0" spc="100" baseline="0" dirty="0" err="1">
              <a:solidFill>
                <a:schemeClr val="bg1"/>
              </a:solidFill>
              <a:latin typeface="Arial" charset="0"/>
              <a:ea typeface="ヒラギノ角ゴ Pro W3" charset="-128"/>
              <a:cs typeface="+mn-cs"/>
            </a:rPr>
            <a:t>Urbanización</a:t>
          </a:r>
          <a:endParaRPr lang="de-CH" sz="2500" b="0" spc="100" baseline="0" dirty="0">
            <a:solidFill>
              <a:schemeClr val="bg1"/>
            </a:solidFill>
            <a:latin typeface="Arial" charset="0"/>
            <a:ea typeface="ヒラギノ角ゴ Pro W3" charset="-128"/>
            <a:cs typeface="+mn-cs"/>
          </a:endParaRPr>
        </a:p>
      </dgm:t>
    </dgm:pt>
    <dgm:pt modelId="{DA1E9B4E-2865-4550-8507-5AEC08F48E65}" type="sibTrans" cxnId="{DC2E41D9-A29E-4CCB-943D-9DF3B6F63E5D}">
      <dgm:prSet/>
      <dgm:spPr/>
      <dgm:t>
        <a:bodyPr/>
        <a:lstStyle/>
        <a:p>
          <a:endParaRPr lang="de-CH"/>
        </a:p>
      </dgm:t>
    </dgm:pt>
    <dgm:pt modelId="{94D4DD5B-55E8-4F23-8E0E-E97416549AFF}" type="parTrans" cxnId="{DC2E41D9-A29E-4CCB-943D-9DF3B6F63E5D}">
      <dgm:prSet/>
      <dgm:spPr/>
      <dgm:t>
        <a:bodyPr/>
        <a:lstStyle/>
        <a:p>
          <a:endParaRPr lang="de-CH"/>
        </a:p>
      </dgm:t>
    </dgm:pt>
    <dgm:pt modelId="{064041E6-FE20-E544-8C01-AFB0CB00CFD6}">
      <dgm:prSet custT="1"/>
      <dgm:spPr>
        <a:solidFill>
          <a:schemeClr val="accent1">
            <a:lumMod val="50000"/>
          </a:schemeClr>
        </a:solidFill>
      </dgm:spPr>
      <dgm:t>
        <a:bodyPr/>
        <a:lstStyle/>
        <a:p>
          <a:r>
            <a:rPr lang="de-CH" sz="2500" spc="100" baseline="0" dirty="0" err="1">
              <a:latin typeface="Arial" charset="0"/>
              <a:ea typeface="ヒラギノ角ゴ Pro W3" charset="-128"/>
              <a:cs typeface="+mn-cs"/>
            </a:rPr>
            <a:t>Aumentan</a:t>
          </a:r>
          <a:r>
            <a:rPr lang="de-CH" sz="2500" spc="100" baseline="0" dirty="0">
              <a:latin typeface="Arial" charset="0"/>
              <a:ea typeface="ヒラギノ角ゴ Pro W3" charset="-128"/>
              <a:cs typeface="+mn-cs"/>
            </a:rPr>
            <a:t> </a:t>
          </a:r>
          <a:r>
            <a:rPr lang="de-CH" sz="2500" spc="100" baseline="0" dirty="0" err="1">
              <a:latin typeface="Arial" charset="0"/>
              <a:ea typeface="ヒラギノ角ゴ Pro W3" charset="-128"/>
              <a:cs typeface="+mn-cs"/>
            </a:rPr>
            <a:t>Necesidades</a:t>
          </a:r>
          <a:endParaRPr lang="de-CH" sz="2500" spc="100" baseline="0" dirty="0">
            <a:latin typeface="Arial" charset="0"/>
            <a:ea typeface="ヒラギノ角ゴ Pro W3" charset="-128"/>
            <a:cs typeface="+mn-cs"/>
          </a:endParaRPr>
        </a:p>
      </dgm:t>
    </dgm:pt>
    <dgm:pt modelId="{ED9C1B00-8086-9343-A4C1-B735D0A11F26}" type="parTrans" cxnId="{0030B583-6697-3944-998F-AA38BE93D4D3}">
      <dgm:prSet/>
      <dgm:spPr/>
      <dgm:t>
        <a:bodyPr/>
        <a:lstStyle/>
        <a:p>
          <a:endParaRPr lang="de-DE"/>
        </a:p>
      </dgm:t>
    </dgm:pt>
    <dgm:pt modelId="{155F7DBE-12C7-BD40-A64D-A0E994DB71BA}" type="sibTrans" cxnId="{0030B583-6697-3944-998F-AA38BE93D4D3}">
      <dgm:prSet/>
      <dgm:spPr/>
      <dgm:t>
        <a:bodyPr/>
        <a:lstStyle/>
        <a:p>
          <a:endParaRPr lang="de-DE"/>
        </a:p>
      </dgm:t>
    </dgm:pt>
    <dgm:pt modelId="{EC334C6B-4B46-4E81-9B24-E363FBCBF445}" type="pres">
      <dgm:prSet presAssocID="{7234B1AC-0B68-4969-8F15-C8B997381DE2}" presName="Name0" presStyleCnt="0">
        <dgm:presLayoutVars>
          <dgm:dir/>
          <dgm:animLvl val="lvl"/>
          <dgm:resizeHandles val="exact"/>
        </dgm:presLayoutVars>
      </dgm:prSet>
      <dgm:spPr/>
    </dgm:pt>
    <dgm:pt modelId="{EA4E000E-017A-49DE-A9B6-1E5687BBFCC9}" type="pres">
      <dgm:prSet presAssocID="{E7EAF306-2E4E-4A8D-BCEC-9532DD0D7AC6}" presName="linNode" presStyleCnt="0"/>
      <dgm:spPr/>
    </dgm:pt>
    <dgm:pt modelId="{F0890650-BDC2-4A82-971B-EC5CF45C467D}" type="pres">
      <dgm:prSet presAssocID="{E7EAF306-2E4E-4A8D-BCEC-9532DD0D7AC6}" presName="parentText" presStyleLbl="node1" presStyleIdx="0" presStyleCnt="4" custScaleX="265151" custLinFactNeighborX="-1623" custLinFactNeighborY="-208">
        <dgm:presLayoutVars>
          <dgm:chMax val="1"/>
          <dgm:bulletEnabled val="1"/>
        </dgm:presLayoutVars>
      </dgm:prSet>
      <dgm:spPr/>
    </dgm:pt>
    <dgm:pt modelId="{222669B7-E1BB-496C-8A32-5413197CC4C8}" type="pres">
      <dgm:prSet presAssocID="{68D4D68F-AB00-4696-ADA4-60A490270723}" presName="sp" presStyleCnt="0"/>
      <dgm:spPr/>
    </dgm:pt>
    <dgm:pt modelId="{DFCF02EA-7A32-4875-AE1F-623A38827822}" type="pres">
      <dgm:prSet presAssocID="{285736B5-B60B-4A4B-8740-B7D8C15F0C7A}" presName="linNode" presStyleCnt="0"/>
      <dgm:spPr/>
    </dgm:pt>
    <dgm:pt modelId="{BF6FF36B-05F3-4111-8235-77E0DF45D297}" type="pres">
      <dgm:prSet presAssocID="{285736B5-B60B-4A4B-8740-B7D8C15F0C7A}" presName="parentText" presStyleLbl="node1" presStyleIdx="1" presStyleCnt="4" custScaleX="265151" custLinFactNeighborY="406">
        <dgm:presLayoutVars>
          <dgm:chMax val="1"/>
          <dgm:bulletEnabled val="1"/>
        </dgm:presLayoutVars>
      </dgm:prSet>
      <dgm:spPr/>
    </dgm:pt>
    <dgm:pt modelId="{5BAF5A37-2F08-4AFB-9433-13DEF3DBE43B}" type="pres">
      <dgm:prSet presAssocID="{DA1E9B4E-2865-4550-8507-5AEC08F48E65}" presName="sp" presStyleCnt="0"/>
      <dgm:spPr/>
    </dgm:pt>
    <dgm:pt modelId="{DCE74C7F-9E4B-4CFE-B0FB-83E0CEED0599}" type="pres">
      <dgm:prSet presAssocID="{189578A3-2575-4FDA-AAFB-F347E6F0D18A}" presName="linNode" presStyleCnt="0"/>
      <dgm:spPr/>
    </dgm:pt>
    <dgm:pt modelId="{44C7D310-F152-4622-A513-6259813C0AA3}" type="pres">
      <dgm:prSet presAssocID="{189578A3-2575-4FDA-AAFB-F347E6F0D18A}" presName="parentText" presStyleLbl="node1" presStyleIdx="2" presStyleCnt="4" custScaleX="265151" custLinFactNeighborX="1623" custLinFactNeighborY="-406">
        <dgm:presLayoutVars>
          <dgm:chMax val="1"/>
          <dgm:bulletEnabled val="1"/>
        </dgm:presLayoutVars>
      </dgm:prSet>
      <dgm:spPr/>
    </dgm:pt>
    <dgm:pt modelId="{8966D4D1-96B1-410F-AB6F-A62B600C48B7}" type="pres">
      <dgm:prSet presAssocID="{1FEFEDC3-5D5C-429B-A56E-2B8E5D32066D}" presName="sp" presStyleCnt="0"/>
      <dgm:spPr/>
    </dgm:pt>
    <dgm:pt modelId="{53843447-26CB-274D-B3C1-DFBC97DBFD40}" type="pres">
      <dgm:prSet presAssocID="{064041E6-FE20-E544-8C01-AFB0CB00CFD6}" presName="linNode" presStyleCnt="0"/>
      <dgm:spPr/>
    </dgm:pt>
    <dgm:pt modelId="{3603662B-90A5-0644-9262-FD2D2836EF27}" type="pres">
      <dgm:prSet presAssocID="{064041E6-FE20-E544-8C01-AFB0CB00CFD6}" presName="parentText" presStyleLbl="node1" presStyleIdx="3" presStyleCnt="4" custScaleX="265151" custLinFactNeighborY="208">
        <dgm:presLayoutVars>
          <dgm:chMax val="1"/>
          <dgm:bulletEnabled val="1"/>
        </dgm:presLayoutVars>
      </dgm:prSet>
      <dgm:spPr/>
    </dgm:pt>
  </dgm:ptLst>
  <dgm:cxnLst>
    <dgm:cxn modelId="{79757D23-9D71-4F41-8540-D10F709B4256}" type="presOf" srcId="{7234B1AC-0B68-4969-8F15-C8B997381DE2}" destId="{EC334C6B-4B46-4E81-9B24-E363FBCBF445}" srcOrd="0" destOrd="0" presId="urn:microsoft.com/office/officeart/2005/8/layout/vList5"/>
    <dgm:cxn modelId="{D7692538-3760-4C29-8F94-FADCD23C3B94}" type="presOf" srcId="{285736B5-B60B-4A4B-8740-B7D8C15F0C7A}" destId="{BF6FF36B-05F3-4111-8235-77E0DF45D297}" srcOrd="0" destOrd="0" presId="urn:microsoft.com/office/officeart/2005/8/layout/vList5"/>
    <dgm:cxn modelId="{8A51F962-5E92-45C0-8A65-9F7EF9A0B7ED}" srcId="{7234B1AC-0B68-4969-8F15-C8B997381DE2}" destId="{E7EAF306-2E4E-4A8D-BCEC-9532DD0D7AC6}" srcOrd="0" destOrd="0" parTransId="{97D22EAD-48EA-4626-877A-B31A3A95E4D6}" sibTransId="{68D4D68F-AB00-4696-ADA4-60A490270723}"/>
    <dgm:cxn modelId="{20FAF868-9F96-4CB7-8C5F-E1671260BFA2}" type="presOf" srcId="{189578A3-2575-4FDA-AAFB-F347E6F0D18A}" destId="{44C7D310-F152-4622-A513-6259813C0AA3}" srcOrd="0" destOrd="0" presId="urn:microsoft.com/office/officeart/2005/8/layout/vList5"/>
    <dgm:cxn modelId="{B9FD276A-CBAB-4EE8-9F18-E1A369FAA444}" srcId="{7234B1AC-0B68-4969-8F15-C8B997381DE2}" destId="{189578A3-2575-4FDA-AAFB-F347E6F0D18A}" srcOrd="2" destOrd="0" parTransId="{251CF63E-A929-4057-B104-874644C7985E}" sibTransId="{1FEFEDC3-5D5C-429B-A56E-2B8E5D32066D}"/>
    <dgm:cxn modelId="{0030B583-6697-3944-998F-AA38BE93D4D3}" srcId="{7234B1AC-0B68-4969-8F15-C8B997381DE2}" destId="{064041E6-FE20-E544-8C01-AFB0CB00CFD6}" srcOrd="3" destOrd="0" parTransId="{ED9C1B00-8086-9343-A4C1-B735D0A11F26}" sibTransId="{155F7DBE-12C7-BD40-A64D-A0E994DB71BA}"/>
    <dgm:cxn modelId="{E430EDB1-F9A5-40CE-864D-8C786255344E}" type="presOf" srcId="{E7EAF306-2E4E-4A8D-BCEC-9532DD0D7AC6}" destId="{F0890650-BDC2-4A82-971B-EC5CF45C467D}" srcOrd="0" destOrd="0" presId="urn:microsoft.com/office/officeart/2005/8/layout/vList5"/>
    <dgm:cxn modelId="{DC2E41D9-A29E-4CCB-943D-9DF3B6F63E5D}" srcId="{7234B1AC-0B68-4969-8F15-C8B997381DE2}" destId="{285736B5-B60B-4A4B-8740-B7D8C15F0C7A}" srcOrd="1" destOrd="0" parTransId="{94D4DD5B-55E8-4F23-8E0E-E97416549AFF}" sibTransId="{DA1E9B4E-2865-4550-8507-5AEC08F48E65}"/>
    <dgm:cxn modelId="{CFF076EB-6116-4B3C-9D87-9655C56E5E8C}" type="presOf" srcId="{064041E6-FE20-E544-8C01-AFB0CB00CFD6}" destId="{3603662B-90A5-0644-9262-FD2D2836EF27}" srcOrd="0" destOrd="0" presId="urn:microsoft.com/office/officeart/2005/8/layout/vList5"/>
    <dgm:cxn modelId="{2EFD84B6-8734-48BB-8F23-7292C7C0B50D}" type="presParOf" srcId="{EC334C6B-4B46-4E81-9B24-E363FBCBF445}" destId="{EA4E000E-017A-49DE-A9B6-1E5687BBFCC9}" srcOrd="0" destOrd="0" presId="urn:microsoft.com/office/officeart/2005/8/layout/vList5"/>
    <dgm:cxn modelId="{B49989CF-2085-4110-B7BA-2542CAED3C14}" type="presParOf" srcId="{EA4E000E-017A-49DE-A9B6-1E5687BBFCC9}" destId="{F0890650-BDC2-4A82-971B-EC5CF45C467D}" srcOrd="0" destOrd="0" presId="urn:microsoft.com/office/officeart/2005/8/layout/vList5"/>
    <dgm:cxn modelId="{1C6B5FB7-46FF-4EA9-A98B-B2B6A0F39673}" type="presParOf" srcId="{EC334C6B-4B46-4E81-9B24-E363FBCBF445}" destId="{222669B7-E1BB-496C-8A32-5413197CC4C8}" srcOrd="1" destOrd="0" presId="urn:microsoft.com/office/officeart/2005/8/layout/vList5"/>
    <dgm:cxn modelId="{689CC504-DD76-485A-8499-5117CAF2B1FD}" type="presParOf" srcId="{EC334C6B-4B46-4E81-9B24-E363FBCBF445}" destId="{DFCF02EA-7A32-4875-AE1F-623A38827822}" srcOrd="2" destOrd="0" presId="urn:microsoft.com/office/officeart/2005/8/layout/vList5"/>
    <dgm:cxn modelId="{E8B2159C-80D4-4372-912B-B9CCF7685C07}" type="presParOf" srcId="{DFCF02EA-7A32-4875-AE1F-623A38827822}" destId="{BF6FF36B-05F3-4111-8235-77E0DF45D297}" srcOrd="0" destOrd="0" presId="urn:microsoft.com/office/officeart/2005/8/layout/vList5"/>
    <dgm:cxn modelId="{A6B2990C-276E-4393-AD9D-46AD622BC089}" type="presParOf" srcId="{EC334C6B-4B46-4E81-9B24-E363FBCBF445}" destId="{5BAF5A37-2F08-4AFB-9433-13DEF3DBE43B}" srcOrd="3" destOrd="0" presId="urn:microsoft.com/office/officeart/2005/8/layout/vList5"/>
    <dgm:cxn modelId="{6A404247-AC26-4BA2-A98D-B2D6A03A3FCA}" type="presParOf" srcId="{EC334C6B-4B46-4E81-9B24-E363FBCBF445}" destId="{DCE74C7F-9E4B-4CFE-B0FB-83E0CEED0599}" srcOrd="4" destOrd="0" presId="urn:microsoft.com/office/officeart/2005/8/layout/vList5"/>
    <dgm:cxn modelId="{4F21400B-DA83-420C-9E99-E342177DE28C}" type="presParOf" srcId="{DCE74C7F-9E4B-4CFE-B0FB-83E0CEED0599}" destId="{44C7D310-F152-4622-A513-6259813C0AA3}" srcOrd="0" destOrd="0" presId="urn:microsoft.com/office/officeart/2005/8/layout/vList5"/>
    <dgm:cxn modelId="{08091375-6894-4404-AAE4-7B91393453D6}" type="presParOf" srcId="{EC334C6B-4B46-4E81-9B24-E363FBCBF445}" destId="{8966D4D1-96B1-410F-AB6F-A62B600C48B7}" srcOrd="5" destOrd="0" presId="urn:microsoft.com/office/officeart/2005/8/layout/vList5"/>
    <dgm:cxn modelId="{31B76C6C-3536-4906-9FDE-59ACDE6A52A1}" type="presParOf" srcId="{EC334C6B-4B46-4E81-9B24-E363FBCBF445}" destId="{53843447-26CB-274D-B3C1-DFBC97DBFD40}" srcOrd="6" destOrd="0" presId="urn:microsoft.com/office/officeart/2005/8/layout/vList5"/>
    <dgm:cxn modelId="{D0192F4B-B2C7-4CE9-A998-67D0733263AA}" type="presParOf" srcId="{53843447-26CB-274D-B3C1-DFBC97DBFD40}" destId="{3603662B-90A5-0644-9262-FD2D2836EF27}" srcOrd="0" destOrd="0" presId="urn:microsoft.com/office/officeart/2005/8/layout/vList5"/>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34B1AC-0B68-4969-8F15-C8B997381D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CH"/>
        </a:p>
      </dgm:t>
    </dgm:pt>
    <dgm:pt modelId="{E7EAF306-2E4E-4A8D-BCEC-9532DD0D7AC6}">
      <dgm:prSet phldrT="[Text]" custT="1"/>
      <dgm:spPr>
        <a:solidFill>
          <a:schemeClr val="accent1">
            <a:lumMod val="50000"/>
          </a:schemeClr>
        </a:solidFill>
      </dgm:spPr>
      <dgm:t>
        <a:bodyPr/>
        <a:lstStyle/>
        <a:p>
          <a:pPr algn="ctr"/>
          <a:r>
            <a:rPr lang="de-CH" sz="2500" b="0" spc="100" baseline="0" dirty="0" err="1">
              <a:solidFill>
                <a:schemeClr val="bg1"/>
              </a:solidFill>
              <a:latin typeface="Arial" charset="0"/>
              <a:ea typeface="ヒラギノ角ゴ Pro W3" charset="-128"/>
              <a:cs typeface="+mn-cs"/>
            </a:rPr>
            <a:t>Urbanización</a:t>
          </a:r>
          <a:r>
            <a:rPr lang="de-CH" sz="2500" b="0" spc="100" baseline="0" dirty="0">
              <a:solidFill>
                <a:schemeClr val="bg1"/>
              </a:solidFill>
              <a:latin typeface="Arial" charset="0"/>
              <a:ea typeface="ヒラギノ角ゴ Pro W3" charset="-128"/>
              <a:cs typeface="+mn-cs"/>
            </a:rPr>
            <a:t> </a:t>
          </a:r>
          <a:r>
            <a:rPr lang="de-CH" sz="2500" b="0" spc="100" baseline="0" dirty="0" err="1">
              <a:solidFill>
                <a:schemeClr val="bg1"/>
              </a:solidFill>
              <a:latin typeface="Arial" charset="0"/>
              <a:ea typeface="ヒラギノ角ゴ Pro W3" charset="-128"/>
              <a:cs typeface="+mn-cs"/>
            </a:rPr>
            <a:t>Desordenada</a:t>
          </a:r>
          <a:endParaRPr lang="de-CH" sz="2500" b="0" spc="100" baseline="0" dirty="0">
            <a:solidFill>
              <a:schemeClr val="bg1"/>
            </a:solidFill>
            <a:latin typeface="Arial" charset="0"/>
            <a:ea typeface="ヒラギノ角ゴ Pro W3" charset="-128"/>
            <a:cs typeface="+mn-cs"/>
          </a:endParaRPr>
        </a:p>
      </dgm:t>
    </dgm:pt>
    <dgm:pt modelId="{97D22EAD-48EA-4626-877A-B31A3A95E4D6}" type="parTrans" cxnId="{8A51F962-5E92-45C0-8A65-9F7EF9A0B7ED}">
      <dgm:prSet/>
      <dgm:spPr/>
      <dgm:t>
        <a:bodyPr/>
        <a:lstStyle/>
        <a:p>
          <a:endParaRPr lang="de-CH"/>
        </a:p>
      </dgm:t>
    </dgm:pt>
    <dgm:pt modelId="{68D4D68F-AB00-4696-ADA4-60A490270723}" type="sibTrans" cxnId="{8A51F962-5E92-45C0-8A65-9F7EF9A0B7ED}">
      <dgm:prSet/>
      <dgm:spPr/>
      <dgm:t>
        <a:bodyPr/>
        <a:lstStyle/>
        <a:p>
          <a:endParaRPr lang="de-CH"/>
        </a:p>
      </dgm:t>
    </dgm:pt>
    <dgm:pt modelId="{189578A3-2575-4FDA-AAFB-F347E6F0D18A}">
      <dgm:prSet custT="1"/>
      <dgm:spPr>
        <a:solidFill>
          <a:schemeClr val="accent1">
            <a:lumMod val="50000"/>
          </a:schemeClr>
        </a:solidFill>
      </dgm:spPr>
      <dgm:t>
        <a:bodyPr/>
        <a:lstStyle/>
        <a:p>
          <a:pPr algn="ctr"/>
          <a:r>
            <a:rPr lang="de-CH" sz="2500" b="0" spc="100" dirty="0" err="1">
              <a:solidFill>
                <a:schemeClr val="bg1"/>
              </a:solidFill>
              <a:latin typeface="Arial" charset="0"/>
              <a:ea typeface="ヒラギノ角ゴ Pro W3" charset="-128"/>
              <a:cs typeface="+mn-cs"/>
            </a:rPr>
            <a:t>Incremento</a:t>
          </a:r>
          <a:r>
            <a:rPr lang="de-CH" sz="2500" b="0" spc="100" dirty="0">
              <a:solidFill>
                <a:schemeClr val="bg1"/>
              </a:solidFill>
              <a:latin typeface="Arial" charset="0"/>
              <a:ea typeface="ヒラギノ角ゴ Pro W3" charset="-128"/>
              <a:cs typeface="+mn-cs"/>
            </a:rPr>
            <a:t> </a:t>
          </a:r>
          <a:r>
            <a:rPr lang="de-CH" sz="2500" b="0" spc="100" dirty="0" err="1">
              <a:solidFill>
                <a:schemeClr val="bg1"/>
              </a:solidFill>
              <a:latin typeface="Arial" charset="0"/>
              <a:ea typeface="ヒラギノ角ゴ Pro W3" charset="-128"/>
              <a:cs typeface="+mn-cs"/>
            </a:rPr>
            <a:t>Costos</a:t>
          </a:r>
          <a:r>
            <a:rPr lang="de-CH" sz="2500" b="0" spc="100" dirty="0">
              <a:solidFill>
                <a:schemeClr val="bg1"/>
              </a:solidFill>
              <a:latin typeface="Arial" charset="0"/>
              <a:ea typeface="ヒラギノ角ゴ Pro W3" charset="-128"/>
              <a:cs typeface="+mn-cs"/>
            </a:rPr>
            <a:t> </a:t>
          </a:r>
          <a:r>
            <a:rPr lang="de-CH" sz="2500" b="0" spc="100" dirty="0" err="1">
              <a:solidFill>
                <a:schemeClr val="bg1"/>
              </a:solidFill>
              <a:latin typeface="Arial" charset="0"/>
              <a:ea typeface="ヒラギノ角ゴ Pro W3" charset="-128"/>
              <a:cs typeface="+mn-cs"/>
            </a:rPr>
            <a:t>Infraestructura</a:t>
          </a:r>
          <a:endParaRPr lang="de-CH" sz="2500" b="0" spc="100" dirty="0">
            <a:solidFill>
              <a:schemeClr val="bg1"/>
            </a:solidFill>
            <a:latin typeface="Arial" charset="0"/>
            <a:ea typeface="ヒラギノ角ゴ Pro W3" charset="-128"/>
            <a:cs typeface="+mn-cs"/>
          </a:endParaRPr>
        </a:p>
      </dgm:t>
    </dgm:pt>
    <dgm:pt modelId="{251CF63E-A929-4057-B104-874644C7985E}" type="parTrans" cxnId="{B9FD276A-CBAB-4EE8-9F18-E1A369FAA444}">
      <dgm:prSet/>
      <dgm:spPr/>
      <dgm:t>
        <a:bodyPr/>
        <a:lstStyle/>
        <a:p>
          <a:endParaRPr lang="de-CH"/>
        </a:p>
      </dgm:t>
    </dgm:pt>
    <dgm:pt modelId="{1FEFEDC3-5D5C-429B-A56E-2B8E5D32066D}" type="sibTrans" cxnId="{B9FD276A-CBAB-4EE8-9F18-E1A369FAA444}">
      <dgm:prSet/>
      <dgm:spPr/>
      <dgm:t>
        <a:bodyPr/>
        <a:lstStyle/>
        <a:p>
          <a:endParaRPr lang="de-CH"/>
        </a:p>
      </dgm:t>
    </dgm:pt>
    <dgm:pt modelId="{285736B5-B60B-4A4B-8740-B7D8C15F0C7A}">
      <dgm:prSet phldrT="[Text]" custT="1"/>
      <dgm:spPr>
        <a:solidFill>
          <a:schemeClr val="accent1">
            <a:lumMod val="50000"/>
          </a:schemeClr>
        </a:solidFill>
      </dgm:spPr>
      <dgm:t>
        <a:bodyPr/>
        <a:lstStyle/>
        <a:p>
          <a:pPr algn="ctr"/>
          <a:r>
            <a:rPr lang="de-CH" sz="2500" b="0" spc="100" dirty="0" err="1">
              <a:solidFill>
                <a:schemeClr val="bg1"/>
              </a:solidFill>
              <a:latin typeface="Arial" charset="0"/>
              <a:ea typeface="ヒラギノ角ゴ Pro W3" charset="-128"/>
              <a:cs typeface="+mn-cs"/>
            </a:rPr>
            <a:t>Reducción</a:t>
          </a:r>
          <a:r>
            <a:rPr lang="de-CH" sz="2500" b="0" spc="100" dirty="0">
              <a:solidFill>
                <a:schemeClr val="bg1"/>
              </a:solidFill>
              <a:latin typeface="Arial" charset="0"/>
              <a:ea typeface="ヒラギノ角ゴ Pro W3" charset="-128"/>
              <a:cs typeface="+mn-cs"/>
            </a:rPr>
            <a:t> </a:t>
          </a:r>
          <a:r>
            <a:rPr lang="de-CH" sz="2500" b="0" spc="100" dirty="0" err="1">
              <a:solidFill>
                <a:schemeClr val="bg1"/>
              </a:solidFill>
              <a:latin typeface="Arial" charset="0"/>
              <a:ea typeface="ヒラギノ角ゴ Pro W3" charset="-128"/>
              <a:cs typeface="+mn-cs"/>
            </a:rPr>
            <a:t>suelo</a:t>
          </a:r>
          <a:r>
            <a:rPr lang="de-CH" sz="2500" b="0" spc="100" dirty="0">
              <a:solidFill>
                <a:schemeClr val="bg1"/>
              </a:solidFill>
              <a:latin typeface="Arial" charset="0"/>
              <a:ea typeface="ヒラギノ角ゴ Pro W3" charset="-128"/>
              <a:cs typeface="+mn-cs"/>
            </a:rPr>
            <a:t> </a:t>
          </a:r>
          <a:r>
            <a:rPr lang="de-CH" sz="2500" b="0" spc="100" dirty="0" err="1">
              <a:solidFill>
                <a:schemeClr val="bg1"/>
              </a:solidFill>
              <a:latin typeface="Arial" charset="0"/>
              <a:ea typeface="ヒラギノ角ゴ Pro W3" charset="-128"/>
              <a:cs typeface="+mn-cs"/>
            </a:rPr>
            <a:t>agrario</a:t>
          </a:r>
          <a:endParaRPr lang="de-CH" sz="2500" b="0" spc="100" dirty="0">
            <a:solidFill>
              <a:schemeClr val="bg1"/>
            </a:solidFill>
            <a:latin typeface="Arial" charset="0"/>
            <a:ea typeface="ヒラギノ角ゴ Pro W3" charset="-128"/>
            <a:cs typeface="+mn-cs"/>
          </a:endParaRPr>
        </a:p>
      </dgm:t>
    </dgm:pt>
    <dgm:pt modelId="{DA1E9B4E-2865-4550-8507-5AEC08F48E65}" type="sibTrans" cxnId="{DC2E41D9-A29E-4CCB-943D-9DF3B6F63E5D}">
      <dgm:prSet/>
      <dgm:spPr/>
      <dgm:t>
        <a:bodyPr/>
        <a:lstStyle/>
        <a:p>
          <a:endParaRPr lang="de-CH"/>
        </a:p>
      </dgm:t>
    </dgm:pt>
    <dgm:pt modelId="{94D4DD5B-55E8-4F23-8E0E-E97416549AFF}" type="parTrans" cxnId="{DC2E41D9-A29E-4CCB-943D-9DF3B6F63E5D}">
      <dgm:prSet/>
      <dgm:spPr/>
      <dgm:t>
        <a:bodyPr/>
        <a:lstStyle/>
        <a:p>
          <a:endParaRPr lang="de-CH"/>
        </a:p>
      </dgm:t>
    </dgm:pt>
    <dgm:pt modelId="{E181C539-1AA7-494F-BD80-10B2D8300033}">
      <dgm:prSet custT="1"/>
      <dgm:spPr>
        <a:solidFill>
          <a:schemeClr val="accent1">
            <a:lumMod val="50000"/>
          </a:schemeClr>
        </a:solidFill>
      </dgm:spPr>
      <dgm:t>
        <a:bodyPr/>
        <a:lstStyle/>
        <a:p>
          <a:pPr algn="ctr"/>
          <a:r>
            <a:rPr lang="de-CH" sz="2500" b="0" spc="100" dirty="0" err="1">
              <a:solidFill>
                <a:schemeClr val="bg1"/>
              </a:solidFill>
              <a:latin typeface="Arial" charset="0"/>
              <a:ea typeface="ヒラギノ角ゴ Pro W3" charset="-128"/>
              <a:cs typeface="+mn-cs"/>
            </a:rPr>
            <a:t>Escacés</a:t>
          </a:r>
          <a:r>
            <a:rPr lang="de-CH" sz="2500" b="0" spc="100" dirty="0">
              <a:solidFill>
                <a:schemeClr val="bg1"/>
              </a:solidFill>
              <a:latin typeface="Arial" charset="0"/>
              <a:ea typeface="ヒラギノ角ゴ Pro W3" charset="-128"/>
              <a:cs typeface="+mn-cs"/>
            </a:rPr>
            <a:t> de </a:t>
          </a:r>
          <a:r>
            <a:rPr lang="de-CH" sz="2500" b="0" spc="100" dirty="0" err="1">
              <a:solidFill>
                <a:schemeClr val="bg1"/>
              </a:solidFill>
              <a:latin typeface="Arial" charset="0"/>
              <a:ea typeface="ヒラギノ角ゴ Pro W3" charset="-128"/>
              <a:cs typeface="+mn-cs"/>
            </a:rPr>
            <a:t>suelos</a:t>
          </a:r>
          <a:endParaRPr lang="de-CH" sz="2500" b="0" spc="100" dirty="0">
            <a:solidFill>
              <a:schemeClr val="bg1"/>
            </a:solidFill>
            <a:latin typeface="Arial" charset="0"/>
            <a:ea typeface="ヒラギノ角ゴ Pro W3" charset="-128"/>
            <a:cs typeface="+mn-cs"/>
          </a:endParaRPr>
        </a:p>
      </dgm:t>
    </dgm:pt>
    <dgm:pt modelId="{578E5A0E-82BC-46B1-A32A-6BD0DDC7100C}" type="parTrans" cxnId="{176D38B6-FDBD-4E6D-AD8D-68D5BE6B9CED}">
      <dgm:prSet/>
      <dgm:spPr/>
      <dgm:t>
        <a:bodyPr/>
        <a:lstStyle/>
        <a:p>
          <a:endParaRPr lang="en-US"/>
        </a:p>
      </dgm:t>
    </dgm:pt>
    <dgm:pt modelId="{CCB9A004-BEEB-4C48-9A3A-1C9D1D2F1FE1}" type="sibTrans" cxnId="{176D38B6-FDBD-4E6D-AD8D-68D5BE6B9CED}">
      <dgm:prSet/>
      <dgm:spPr/>
      <dgm:t>
        <a:bodyPr/>
        <a:lstStyle/>
        <a:p>
          <a:endParaRPr lang="en-US"/>
        </a:p>
      </dgm:t>
    </dgm:pt>
    <dgm:pt modelId="{EC334C6B-4B46-4E81-9B24-E363FBCBF445}" type="pres">
      <dgm:prSet presAssocID="{7234B1AC-0B68-4969-8F15-C8B997381DE2}" presName="Name0" presStyleCnt="0">
        <dgm:presLayoutVars>
          <dgm:dir/>
          <dgm:animLvl val="lvl"/>
          <dgm:resizeHandles val="exact"/>
        </dgm:presLayoutVars>
      </dgm:prSet>
      <dgm:spPr/>
    </dgm:pt>
    <dgm:pt modelId="{EA4E000E-017A-49DE-A9B6-1E5687BBFCC9}" type="pres">
      <dgm:prSet presAssocID="{E7EAF306-2E4E-4A8D-BCEC-9532DD0D7AC6}" presName="linNode" presStyleCnt="0"/>
      <dgm:spPr/>
    </dgm:pt>
    <dgm:pt modelId="{F0890650-BDC2-4A82-971B-EC5CF45C467D}" type="pres">
      <dgm:prSet presAssocID="{E7EAF306-2E4E-4A8D-BCEC-9532DD0D7AC6}" presName="parentText" presStyleLbl="node1" presStyleIdx="0" presStyleCnt="4" custScaleX="277778">
        <dgm:presLayoutVars>
          <dgm:chMax val="1"/>
          <dgm:bulletEnabled val="1"/>
        </dgm:presLayoutVars>
      </dgm:prSet>
      <dgm:spPr/>
    </dgm:pt>
    <dgm:pt modelId="{222669B7-E1BB-496C-8A32-5413197CC4C8}" type="pres">
      <dgm:prSet presAssocID="{68D4D68F-AB00-4696-ADA4-60A490270723}" presName="sp" presStyleCnt="0"/>
      <dgm:spPr/>
    </dgm:pt>
    <dgm:pt modelId="{DFCF02EA-7A32-4875-AE1F-623A38827822}" type="pres">
      <dgm:prSet presAssocID="{285736B5-B60B-4A4B-8740-B7D8C15F0C7A}" presName="linNode" presStyleCnt="0"/>
      <dgm:spPr/>
    </dgm:pt>
    <dgm:pt modelId="{BF6FF36B-05F3-4111-8235-77E0DF45D297}" type="pres">
      <dgm:prSet presAssocID="{285736B5-B60B-4A4B-8740-B7D8C15F0C7A}" presName="parentText" presStyleLbl="node1" presStyleIdx="1" presStyleCnt="4" custScaleX="277778" custLinFactNeighborY="-1717">
        <dgm:presLayoutVars>
          <dgm:chMax val="1"/>
          <dgm:bulletEnabled val="1"/>
        </dgm:presLayoutVars>
      </dgm:prSet>
      <dgm:spPr/>
    </dgm:pt>
    <dgm:pt modelId="{5BAF5A37-2F08-4AFB-9433-13DEF3DBE43B}" type="pres">
      <dgm:prSet presAssocID="{DA1E9B4E-2865-4550-8507-5AEC08F48E65}" presName="sp" presStyleCnt="0"/>
      <dgm:spPr/>
    </dgm:pt>
    <dgm:pt modelId="{DCE74C7F-9E4B-4CFE-B0FB-83E0CEED0599}" type="pres">
      <dgm:prSet presAssocID="{189578A3-2575-4FDA-AAFB-F347E6F0D18A}" presName="linNode" presStyleCnt="0"/>
      <dgm:spPr/>
    </dgm:pt>
    <dgm:pt modelId="{44C7D310-F152-4622-A513-6259813C0AA3}" type="pres">
      <dgm:prSet presAssocID="{189578A3-2575-4FDA-AAFB-F347E6F0D18A}" presName="parentText" presStyleLbl="node1" presStyleIdx="2" presStyleCnt="4" custScaleX="277778" custLinFactNeighborY="-3283">
        <dgm:presLayoutVars>
          <dgm:chMax val="1"/>
          <dgm:bulletEnabled val="1"/>
        </dgm:presLayoutVars>
      </dgm:prSet>
      <dgm:spPr/>
    </dgm:pt>
    <dgm:pt modelId="{45718D60-F8FD-4DFC-AAB7-038962DCA059}" type="pres">
      <dgm:prSet presAssocID="{1FEFEDC3-5D5C-429B-A56E-2B8E5D32066D}" presName="sp" presStyleCnt="0"/>
      <dgm:spPr/>
    </dgm:pt>
    <dgm:pt modelId="{9B3F1D73-9754-4325-B8A5-39E4338D023A}" type="pres">
      <dgm:prSet presAssocID="{E181C539-1AA7-494F-BD80-10B2D8300033}" presName="linNode" presStyleCnt="0"/>
      <dgm:spPr/>
    </dgm:pt>
    <dgm:pt modelId="{348C062B-58FC-4AC3-8261-3681C6CBEFD7}" type="pres">
      <dgm:prSet presAssocID="{E181C539-1AA7-494F-BD80-10B2D8300033}" presName="parentText" presStyleLbl="node1" presStyleIdx="3" presStyleCnt="4" custScaleX="277778" custLinFactNeighborY="-3646">
        <dgm:presLayoutVars>
          <dgm:chMax val="1"/>
          <dgm:bulletEnabled val="1"/>
        </dgm:presLayoutVars>
      </dgm:prSet>
      <dgm:spPr/>
    </dgm:pt>
  </dgm:ptLst>
  <dgm:cxnLst>
    <dgm:cxn modelId="{CE6F9E0E-8B4C-4FAB-A0A2-CFD0F562F1D5}" type="presOf" srcId="{285736B5-B60B-4A4B-8740-B7D8C15F0C7A}" destId="{BF6FF36B-05F3-4111-8235-77E0DF45D297}" srcOrd="0" destOrd="0" presId="urn:microsoft.com/office/officeart/2005/8/layout/vList5"/>
    <dgm:cxn modelId="{AF15A511-219C-4913-80D2-72C892125C4C}" type="presOf" srcId="{7234B1AC-0B68-4969-8F15-C8B997381DE2}" destId="{EC334C6B-4B46-4E81-9B24-E363FBCBF445}" srcOrd="0" destOrd="0" presId="urn:microsoft.com/office/officeart/2005/8/layout/vList5"/>
    <dgm:cxn modelId="{8A51F962-5E92-45C0-8A65-9F7EF9A0B7ED}" srcId="{7234B1AC-0B68-4969-8F15-C8B997381DE2}" destId="{E7EAF306-2E4E-4A8D-BCEC-9532DD0D7AC6}" srcOrd="0" destOrd="0" parTransId="{97D22EAD-48EA-4626-877A-B31A3A95E4D6}" sibTransId="{68D4D68F-AB00-4696-ADA4-60A490270723}"/>
    <dgm:cxn modelId="{B9FD276A-CBAB-4EE8-9F18-E1A369FAA444}" srcId="{7234B1AC-0B68-4969-8F15-C8B997381DE2}" destId="{189578A3-2575-4FDA-AAFB-F347E6F0D18A}" srcOrd="2" destOrd="0" parTransId="{251CF63E-A929-4057-B104-874644C7985E}" sibTransId="{1FEFEDC3-5D5C-429B-A56E-2B8E5D32066D}"/>
    <dgm:cxn modelId="{9DF61DAE-A827-414E-A1DD-2233CE9E26DB}" type="presOf" srcId="{189578A3-2575-4FDA-AAFB-F347E6F0D18A}" destId="{44C7D310-F152-4622-A513-6259813C0AA3}" srcOrd="0" destOrd="0" presId="urn:microsoft.com/office/officeart/2005/8/layout/vList5"/>
    <dgm:cxn modelId="{D2D6C7B2-65AA-4485-B6AC-289441BB9230}" type="presOf" srcId="{E181C539-1AA7-494F-BD80-10B2D8300033}" destId="{348C062B-58FC-4AC3-8261-3681C6CBEFD7}" srcOrd="0" destOrd="0" presId="urn:microsoft.com/office/officeart/2005/8/layout/vList5"/>
    <dgm:cxn modelId="{176D38B6-FDBD-4E6D-AD8D-68D5BE6B9CED}" srcId="{7234B1AC-0B68-4969-8F15-C8B997381DE2}" destId="{E181C539-1AA7-494F-BD80-10B2D8300033}" srcOrd="3" destOrd="0" parTransId="{578E5A0E-82BC-46B1-A32A-6BD0DDC7100C}" sibTransId="{CCB9A004-BEEB-4C48-9A3A-1C9D1D2F1FE1}"/>
    <dgm:cxn modelId="{2B894DBA-F8CE-419A-9951-CC2B3B25DD16}" type="presOf" srcId="{E7EAF306-2E4E-4A8D-BCEC-9532DD0D7AC6}" destId="{F0890650-BDC2-4A82-971B-EC5CF45C467D}" srcOrd="0" destOrd="0" presId="urn:microsoft.com/office/officeart/2005/8/layout/vList5"/>
    <dgm:cxn modelId="{DC2E41D9-A29E-4CCB-943D-9DF3B6F63E5D}" srcId="{7234B1AC-0B68-4969-8F15-C8B997381DE2}" destId="{285736B5-B60B-4A4B-8740-B7D8C15F0C7A}" srcOrd="1" destOrd="0" parTransId="{94D4DD5B-55E8-4F23-8E0E-E97416549AFF}" sibTransId="{DA1E9B4E-2865-4550-8507-5AEC08F48E65}"/>
    <dgm:cxn modelId="{5083638A-8E88-4CB0-8E94-FCA83004CBDF}" type="presParOf" srcId="{EC334C6B-4B46-4E81-9B24-E363FBCBF445}" destId="{EA4E000E-017A-49DE-A9B6-1E5687BBFCC9}" srcOrd="0" destOrd="0" presId="urn:microsoft.com/office/officeart/2005/8/layout/vList5"/>
    <dgm:cxn modelId="{4A205E79-9FA7-45AA-A74F-906F6A804CE9}" type="presParOf" srcId="{EA4E000E-017A-49DE-A9B6-1E5687BBFCC9}" destId="{F0890650-BDC2-4A82-971B-EC5CF45C467D}" srcOrd="0" destOrd="0" presId="urn:microsoft.com/office/officeart/2005/8/layout/vList5"/>
    <dgm:cxn modelId="{7D6128B4-5467-4753-BF54-B3F6C9F5FD5C}" type="presParOf" srcId="{EC334C6B-4B46-4E81-9B24-E363FBCBF445}" destId="{222669B7-E1BB-496C-8A32-5413197CC4C8}" srcOrd="1" destOrd="0" presId="urn:microsoft.com/office/officeart/2005/8/layout/vList5"/>
    <dgm:cxn modelId="{B6F5B2A6-F303-47F2-BB2A-96650752F67C}" type="presParOf" srcId="{EC334C6B-4B46-4E81-9B24-E363FBCBF445}" destId="{DFCF02EA-7A32-4875-AE1F-623A38827822}" srcOrd="2" destOrd="0" presId="urn:microsoft.com/office/officeart/2005/8/layout/vList5"/>
    <dgm:cxn modelId="{93511BB9-31C5-4DBF-B850-9210459A6AE6}" type="presParOf" srcId="{DFCF02EA-7A32-4875-AE1F-623A38827822}" destId="{BF6FF36B-05F3-4111-8235-77E0DF45D297}" srcOrd="0" destOrd="0" presId="urn:microsoft.com/office/officeart/2005/8/layout/vList5"/>
    <dgm:cxn modelId="{B884257E-2C07-42C6-9A55-56FD0BEC9AB7}" type="presParOf" srcId="{EC334C6B-4B46-4E81-9B24-E363FBCBF445}" destId="{5BAF5A37-2F08-4AFB-9433-13DEF3DBE43B}" srcOrd="3" destOrd="0" presId="urn:microsoft.com/office/officeart/2005/8/layout/vList5"/>
    <dgm:cxn modelId="{19A0F7F7-EAB3-4CD3-8C98-88207FD7D3CF}" type="presParOf" srcId="{EC334C6B-4B46-4E81-9B24-E363FBCBF445}" destId="{DCE74C7F-9E4B-4CFE-B0FB-83E0CEED0599}" srcOrd="4" destOrd="0" presId="urn:microsoft.com/office/officeart/2005/8/layout/vList5"/>
    <dgm:cxn modelId="{ABE7EECA-6D20-4A8A-A507-E22583C15010}" type="presParOf" srcId="{DCE74C7F-9E4B-4CFE-B0FB-83E0CEED0599}" destId="{44C7D310-F152-4622-A513-6259813C0AA3}" srcOrd="0" destOrd="0" presId="urn:microsoft.com/office/officeart/2005/8/layout/vList5"/>
    <dgm:cxn modelId="{CCD3D348-52EF-4CA8-B31C-3CB4D9185C20}" type="presParOf" srcId="{EC334C6B-4B46-4E81-9B24-E363FBCBF445}" destId="{45718D60-F8FD-4DFC-AAB7-038962DCA059}" srcOrd="5" destOrd="0" presId="urn:microsoft.com/office/officeart/2005/8/layout/vList5"/>
    <dgm:cxn modelId="{AEEBAC67-97EF-4C63-918D-93432BEA6D08}" type="presParOf" srcId="{EC334C6B-4B46-4E81-9B24-E363FBCBF445}" destId="{9B3F1D73-9754-4325-B8A5-39E4338D023A}" srcOrd="6" destOrd="0" presId="urn:microsoft.com/office/officeart/2005/8/layout/vList5"/>
    <dgm:cxn modelId="{84649CC9-1C70-41AA-8461-9A6885E716DD}" type="presParOf" srcId="{9B3F1D73-9754-4325-B8A5-39E4338D023A}" destId="{348C062B-58FC-4AC3-8261-3681C6CBEFD7}" srcOrd="0"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A6867B-8D27-4D1D-9966-D94D07761F89}"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de-CH"/>
        </a:p>
      </dgm:t>
    </dgm:pt>
    <dgm:pt modelId="{E5C93267-7DB9-41C3-86F5-DC8F3F23505C}">
      <dgm:prSet phldrT="[Text]" custT="1"/>
      <dgm:spPr/>
      <dgm:t>
        <a:bodyPr/>
        <a:lstStyle/>
        <a:p>
          <a:r>
            <a:rPr lang="de-CH" sz="1400" b="1">
              <a:hlinkClick xmlns:r="http://schemas.openxmlformats.org/officeDocument/2006/relationships" r:id="rId1" tooltip="Startseite"/>
            </a:rPr>
            <a:t>Ministerio Federal para Medioambiente, Tráfico, Energia y Comunicación UVEK</a:t>
          </a:r>
          <a:endParaRPr lang="de-CH" sz="1400" b="1"/>
        </a:p>
      </dgm:t>
    </dgm:pt>
    <dgm:pt modelId="{F5BB6E76-8C09-4C3D-B9E4-0A277C944FC8}" type="parTrans" cxnId="{7E67462A-DBD1-4E37-8625-BF05827C5812}">
      <dgm:prSet/>
      <dgm:spPr/>
      <dgm:t>
        <a:bodyPr/>
        <a:lstStyle/>
        <a:p>
          <a:endParaRPr lang="de-CH"/>
        </a:p>
      </dgm:t>
    </dgm:pt>
    <dgm:pt modelId="{2DC6909D-B051-414B-B677-37C73EFFD309}" type="sibTrans" cxnId="{7E67462A-DBD1-4E37-8625-BF05827C5812}">
      <dgm:prSet/>
      <dgm:spPr/>
      <dgm:t>
        <a:bodyPr/>
        <a:lstStyle/>
        <a:p>
          <a:endParaRPr lang="de-CH"/>
        </a:p>
      </dgm:t>
    </dgm:pt>
    <dgm:pt modelId="{E8D14B57-9106-4F24-B64E-A0B10265C924}">
      <dgm:prSet phldrT="[Text]" custT="1"/>
      <dgm:spPr/>
      <dgm:t>
        <a:bodyPr/>
        <a:lstStyle/>
        <a:p>
          <a:r>
            <a:rPr lang="de-CH" sz="1400" b="1"/>
            <a:t>Oficina federal de Trafico</a:t>
          </a:r>
          <a:endParaRPr lang="de-CH" sz="1400" b="1" dirty="0"/>
        </a:p>
      </dgm:t>
    </dgm:pt>
    <dgm:pt modelId="{722BDF35-F697-4598-BF24-598D99F6B6B8}" type="parTrans" cxnId="{2CFF6D47-E66E-4FF0-B2DF-E1EC94143CC0}">
      <dgm:prSet/>
      <dgm:spPr/>
      <dgm:t>
        <a:bodyPr/>
        <a:lstStyle/>
        <a:p>
          <a:endParaRPr lang="de-CH" sz="2500">
            <a:solidFill>
              <a:srgbClr val="000000"/>
            </a:solidFill>
            <a:latin typeface="+mj-lt"/>
          </a:endParaRPr>
        </a:p>
      </dgm:t>
    </dgm:pt>
    <dgm:pt modelId="{54F21F15-294E-40C3-8CFB-6E382A69D53A}" type="sibTrans" cxnId="{2CFF6D47-E66E-4FF0-B2DF-E1EC94143CC0}">
      <dgm:prSet/>
      <dgm:spPr/>
      <dgm:t>
        <a:bodyPr/>
        <a:lstStyle/>
        <a:p>
          <a:endParaRPr lang="de-CH"/>
        </a:p>
      </dgm:t>
    </dgm:pt>
    <dgm:pt modelId="{F2EBA701-5A1D-4265-850C-9F66943999AE}">
      <dgm:prSet phldrT="[Text]" custT="1"/>
      <dgm:spPr/>
      <dgm:t>
        <a:bodyPr/>
        <a:lstStyle/>
        <a:p>
          <a:r>
            <a:rPr lang="de-CH" sz="1400" b="1"/>
            <a:t>Oficina federal Aeronautica Civil</a:t>
          </a:r>
          <a:endParaRPr lang="de-CH" sz="1400" b="1" dirty="0"/>
        </a:p>
      </dgm:t>
    </dgm:pt>
    <dgm:pt modelId="{9CA6868F-BB65-4BF4-AC5E-A9AB371F48A2}" type="parTrans" cxnId="{F91E6182-B574-4706-B100-BD930A098E22}">
      <dgm:prSet/>
      <dgm:spPr/>
      <dgm:t>
        <a:bodyPr/>
        <a:lstStyle/>
        <a:p>
          <a:endParaRPr lang="de-CH"/>
        </a:p>
      </dgm:t>
    </dgm:pt>
    <dgm:pt modelId="{06B37EF2-0BB8-485D-A667-B85663FC599A}" type="sibTrans" cxnId="{F91E6182-B574-4706-B100-BD930A098E22}">
      <dgm:prSet/>
      <dgm:spPr/>
      <dgm:t>
        <a:bodyPr/>
        <a:lstStyle/>
        <a:p>
          <a:endParaRPr lang="de-CH"/>
        </a:p>
      </dgm:t>
    </dgm:pt>
    <dgm:pt modelId="{CA421A02-1AF5-477B-B8AA-009013EC2749}">
      <dgm:prSet phldrT="[Text]" custT="1"/>
      <dgm:spPr/>
      <dgm:t>
        <a:bodyPr/>
        <a:lstStyle/>
        <a:p>
          <a:r>
            <a:rPr lang="de-CH" sz="1400" b="1"/>
            <a:t>Oficina federal de Carreteras</a:t>
          </a:r>
          <a:endParaRPr lang="de-CH" sz="1400" b="1" dirty="0"/>
        </a:p>
      </dgm:t>
    </dgm:pt>
    <dgm:pt modelId="{77B76A48-56D2-4E37-9639-D46797EFAFA7}" type="parTrans" cxnId="{8717BBFF-40BF-42B9-BFA5-F0978C57654B}">
      <dgm:prSet/>
      <dgm:spPr/>
      <dgm:t>
        <a:bodyPr/>
        <a:lstStyle/>
        <a:p>
          <a:endParaRPr lang="de-CH"/>
        </a:p>
      </dgm:t>
    </dgm:pt>
    <dgm:pt modelId="{B838FB78-7496-4691-9516-B4FD18B630B4}" type="sibTrans" cxnId="{8717BBFF-40BF-42B9-BFA5-F0978C57654B}">
      <dgm:prSet/>
      <dgm:spPr/>
      <dgm:t>
        <a:bodyPr/>
        <a:lstStyle/>
        <a:p>
          <a:endParaRPr lang="de-CH"/>
        </a:p>
      </dgm:t>
    </dgm:pt>
    <dgm:pt modelId="{C9E883B9-4029-46E9-BF63-C73E495D06A9}">
      <dgm:prSet phldrT="[Text]" custT="1"/>
      <dgm:spPr/>
      <dgm:t>
        <a:bodyPr/>
        <a:lstStyle/>
        <a:p>
          <a:r>
            <a:rPr lang="de-CH" sz="1400" b="1"/>
            <a:t>Oficina federal de Comunicación</a:t>
          </a:r>
          <a:endParaRPr lang="de-CH" sz="1400" b="1" dirty="0"/>
        </a:p>
      </dgm:t>
    </dgm:pt>
    <dgm:pt modelId="{D65404D4-7C72-4CC9-9450-CB3BBC72543C}" type="parTrans" cxnId="{5AFA7173-23B0-4A24-B8F9-3D27188A9276}">
      <dgm:prSet/>
      <dgm:spPr/>
      <dgm:t>
        <a:bodyPr/>
        <a:lstStyle/>
        <a:p>
          <a:endParaRPr lang="de-CH"/>
        </a:p>
      </dgm:t>
    </dgm:pt>
    <dgm:pt modelId="{F23E1350-B196-490B-AA84-B9E2D29A973E}" type="sibTrans" cxnId="{5AFA7173-23B0-4A24-B8F9-3D27188A9276}">
      <dgm:prSet/>
      <dgm:spPr/>
      <dgm:t>
        <a:bodyPr/>
        <a:lstStyle/>
        <a:p>
          <a:endParaRPr lang="de-CH"/>
        </a:p>
      </dgm:t>
    </dgm:pt>
    <dgm:pt modelId="{CC94F5F6-E57C-4FAB-A927-BC779C104AA5}">
      <dgm:prSet phldrT="[Text]" custT="1"/>
      <dgm:spPr/>
      <dgm:t>
        <a:bodyPr/>
        <a:lstStyle/>
        <a:p>
          <a:r>
            <a:rPr lang="de-CH" sz="1400" b="1"/>
            <a:t>Oficina federal del Medio-ambiente</a:t>
          </a:r>
          <a:endParaRPr lang="de-CH" sz="1400" b="1" dirty="0"/>
        </a:p>
      </dgm:t>
    </dgm:pt>
    <dgm:pt modelId="{20C514D0-2841-4395-AE26-FE4572BD9C7B}" type="parTrans" cxnId="{5E94F4D6-8C0E-4E42-A90E-FF464E8607DF}">
      <dgm:prSet/>
      <dgm:spPr/>
      <dgm:t>
        <a:bodyPr/>
        <a:lstStyle/>
        <a:p>
          <a:endParaRPr lang="de-CH"/>
        </a:p>
      </dgm:t>
    </dgm:pt>
    <dgm:pt modelId="{F500FDC1-3049-4D59-8274-8591A12C3C1F}" type="sibTrans" cxnId="{5E94F4D6-8C0E-4E42-A90E-FF464E8607DF}">
      <dgm:prSet/>
      <dgm:spPr/>
      <dgm:t>
        <a:bodyPr/>
        <a:lstStyle/>
        <a:p>
          <a:endParaRPr lang="de-CH"/>
        </a:p>
      </dgm:t>
    </dgm:pt>
    <dgm:pt modelId="{D5D7FAFF-8AB4-4227-8B4A-78733F9B230F}">
      <dgm:prSet phldrT="[Text]" custT="1"/>
      <dgm:spPr/>
      <dgm:t>
        <a:bodyPr/>
        <a:lstStyle/>
        <a:p>
          <a:r>
            <a:rPr lang="de-CH" sz="1400" b="1"/>
            <a:t>Oficina federal de energia</a:t>
          </a:r>
          <a:endParaRPr lang="de-CH" sz="1400" b="1" dirty="0"/>
        </a:p>
      </dgm:t>
    </dgm:pt>
    <dgm:pt modelId="{3418A133-1724-4582-8725-0EAC2B05A693}" type="parTrans" cxnId="{8EAC534A-C67D-4CE7-B9F0-645D6213CA63}">
      <dgm:prSet/>
      <dgm:spPr/>
      <dgm:t>
        <a:bodyPr/>
        <a:lstStyle/>
        <a:p>
          <a:endParaRPr lang="de-CH"/>
        </a:p>
      </dgm:t>
    </dgm:pt>
    <dgm:pt modelId="{4933B3C0-EF14-4985-8DF4-CDC866B297A2}" type="sibTrans" cxnId="{8EAC534A-C67D-4CE7-B9F0-645D6213CA63}">
      <dgm:prSet/>
      <dgm:spPr/>
      <dgm:t>
        <a:bodyPr/>
        <a:lstStyle/>
        <a:p>
          <a:endParaRPr lang="de-CH"/>
        </a:p>
      </dgm:t>
    </dgm:pt>
    <dgm:pt modelId="{F23C7949-C0C0-44A4-8B15-493CA2891FC9}">
      <dgm:prSet phldrT="[Text]" custT="1"/>
      <dgm:spPr/>
      <dgm:t>
        <a:bodyPr/>
        <a:lstStyle/>
        <a:p>
          <a:r>
            <a:rPr lang="de-CH" sz="1400" b="1">
              <a:solidFill>
                <a:srgbClr val="FF0000"/>
              </a:solidFill>
            </a:rPr>
            <a:t>Oficina federal para el Desarrollo Territorial</a:t>
          </a:r>
          <a:endParaRPr lang="de-CH" sz="1400" b="1" dirty="0">
            <a:solidFill>
              <a:srgbClr val="FF0000"/>
            </a:solidFill>
          </a:endParaRPr>
        </a:p>
      </dgm:t>
    </dgm:pt>
    <dgm:pt modelId="{A0D7970E-F1A9-4694-85CE-0C177AFDDFB5}" type="parTrans" cxnId="{D2592E9D-1CBB-40A2-8E79-96C548CCB9E4}">
      <dgm:prSet/>
      <dgm:spPr/>
      <dgm:t>
        <a:bodyPr/>
        <a:lstStyle/>
        <a:p>
          <a:endParaRPr lang="de-CH"/>
        </a:p>
      </dgm:t>
    </dgm:pt>
    <dgm:pt modelId="{6A6E3B2E-080A-4D99-A2E4-BA6DD069F68D}" type="sibTrans" cxnId="{D2592E9D-1CBB-40A2-8E79-96C548CCB9E4}">
      <dgm:prSet/>
      <dgm:spPr/>
      <dgm:t>
        <a:bodyPr/>
        <a:lstStyle/>
        <a:p>
          <a:endParaRPr lang="de-CH"/>
        </a:p>
      </dgm:t>
    </dgm:pt>
    <dgm:pt modelId="{6821C290-02F1-4F28-B81F-C07A4DCA61C1}" type="pres">
      <dgm:prSet presAssocID="{56A6867B-8D27-4D1D-9966-D94D07761F89}" presName="Name0" presStyleCnt="0">
        <dgm:presLayoutVars>
          <dgm:orgChart val="1"/>
          <dgm:chPref val="1"/>
          <dgm:dir/>
          <dgm:animOne val="branch"/>
          <dgm:animLvl val="lvl"/>
          <dgm:resizeHandles/>
        </dgm:presLayoutVars>
      </dgm:prSet>
      <dgm:spPr/>
    </dgm:pt>
    <dgm:pt modelId="{8B0BEF2E-5D26-4AC7-95B4-EDB37C647000}" type="pres">
      <dgm:prSet presAssocID="{E5C93267-7DB9-41C3-86F5-DC8F3F23505C}" presName="hierRoot1" presStyleCnt="0">
        <dgm:presLayoutVars>
          <dgm:hierBranch val="init"/>
        </dgm:presLayoutVars>
      </dgm:prSet>
      <dgm:spPr/>
    </dgm:pt>
    <dgm:pt modelId="{AE705F90-6E07-4B04-91DE-6DE3BC5CAA6C}" type="pres">
      <dgm:prSet presAssocID="{E5C93267-7DB9-41C3-86F5-DC8F3F23505C}" presName="rootComposite1" presStyleCnt="0"/>
      <dgm:spPr/>
    </dgm:pt>
    <dgm:pt modelId="{D55DA0FB-0DBA-4EE8-ADEA-9EB63B238DEB}" type="pres">
      <dgm:prSet presAssocID="{E5C93267-7DB9-41C3-86F5-DC8F3F23505C}" presName="rootText1" presStyleLbl="alignAcc1" presStyleIdx="0" presStyleCnt="0" custScaleX="608110" custScaleY="584835" custLinFactY="-100000" custLinFactNeighborX="-1676" custLinFactNeighborY="-103719">
        <dgm:presLayoutVars>
          <dgm:chPref val="3"/>
        </dgm:presLayoutVars>
      </dgm:prSet>
      <dgm:spPr/>
    </dgm:pt>
    <dgm:pt modelId="{9FBA61A7-A799-4D67-96B5-766CA74A3247}" type="pres">
      <dgm:prSet presAssocID="{E5C93267-7DB9-41C3-86F5-DC8F3F23505C}" presName="topArc1" presStyleLbl="parChTrans1D1" presStyleIdx="0" presStyleCnt="16"/>
      <dgm:spPr/>
    </dgm:pt>
    <dgm:pt modelId="{3A779C41-A638-4F2E-8238-41B98C60C093}" type="pres">
      <dgm:prSet presAssocID="{E5C93267-7DB9-41C3-86F5-DC8F3F23505C}" presName="bottomArc1" presStyleLbl="parChTrans1D1" presStyleIdx="1" presStyleCnt="16"/>
      <dgm:spPr/>
    </dgm:pt>
    <dgm:pt modelId="{D950C25B-6EFB-4815-B367-EB4EA213408D}" type="pres">
      <dgm:prSet presAssocID="{E5C93267-7DB9-41C3-86F5-DC8F3F23505C}" presName="topConnNode1" presStyleLbl="node1" presStyleIdx="0" presStyleCnt="0"/>
      <dgm:spPr/>
    </dgm:pt>
    <dgm:pt modelId="{9FCB07B7-218A-4B33-8ABC-6087C1B04A28}" type="pres">
      <dgm:prSet presAssocID="{E5C93267-7DB9-41C3-86F5-DC8F3F23505C}" presName="hierChild2" presStyleCnt="0"/>
      <dgm:spPr/>
    </dgm:pt>
    <dgm:pt modelId="{7A374A0B-82FD-4892-BCD4-465F338164C8}" type="pres">
      <dgm:prSet presAssocID="{722BDF35-F697-4598-BF24-598D99F6B6B8}" presName="Name28" presStyleLbl="parChTrans1D2" presStyleIdx="0" presStyleCnt="7"/>
      <dgm:spPr/>
    </dgm:pt>
    <dgm:pt modelId="{F8728456-7152-4E38-BE45-E7A959603BDD}" type="pres">
      <dgm:prSet presAssocID="{E8D14B57-9106-4F24-B64E-A0B10265C924}" presName="hierRoot2" presStyleCnt="0">
        <dgm:presLayoutVars>
          <dgm:hierBranch val="init"/>
        </dgm:presLayoutVars>
      </dgm:prSet>
      <dgm:spPr/>
    </dgm:pt>
    <dgm:pt modelId="{65106E8F-3066-4866-BEED-94A3ACB00ECE}" type="pres">
      <dgm:prSet presAssocID="{E8D14B57-9106-4F24-B64E-A0B10265C924}" presName="rootComposite2" presStyleCnt="0"/>
      <dgm:spPr/>
    </dgm:pt>
    <dgm:pt modelId="{F972CA3F-901E-497F-9AC1-591207FC34E8}" type="pres">
      <dgm:prSet presAssocID="{E8D14B57-9106-4F24-B64E-A0B10265C924}" presName="rootText2" presStyleLbl="alignAcc1" presStyleIdx="0" presStyleCnt="0" custScaleX="177895" custScaleY="290958">
        <dgm:presLayoutVars>
          <dgm:chPref val="3"/>
        </dgm:presLayoutVars>
      </dgm:prSet>
      <dgm:spPr/>
    </dgm:pt>
    <dgm:pt modelId="{2DABC20A-7895-4D8E-9593-ED91E886E524}" type="pres">
      <dgm:prSet presAssocID="{E8D14B57-9106-4F24-B64E-A0B10265C924}" presName="topArc2" presStyleLbl="parChTrans1D1" presStyleIdx="2" presStyleCnt="16"/>
      <dgm:spPr/>
    </dgm:pt>
    <dgm:pt modelId="{9CD22D04-F4BB-4C55-A2CA-B7F3E9EEB198}" type="pres">
      <dgm:prSet presAssocID="{E8D14B57-9106-4F24-B64E-A0B10265C924}" presName="bottomArc2" presStyleLbl="parChTrans1D1" presStyleIdx="3" presStyleCnt="16"/>
      <dgm:spPr/>
    </dgm:pt>
    <dgm:pt modelId="{7D3A67F5-B890-4887-B6BB-BBA796F5ACE2}" type="pres">
      <dgm:prSet presAssocID="{E8D14B57-9106-4F24-B64E-A0B10265C924}" presName="topConnNode2" presStyleLbl="node2" presStyleIdx="0" presStyleCnt="0"/>
      <dgm:spPr/>
    </dgm:pt>
    <dgm:pt modelId="{EB5DB838-C1BB-4632-8C77-528A5BBE80D9}" type="pres">
      <dgm:prSet presAssocID="{E8D14B57-9106-4F24-B64E-A0B10265C924}" presName="hierChild4" presStyleCnt="0"/>
      <dgm:spPr/>
    </dgm:pt>
    <dgm:pt modelId="{F42E58EA-4EA8-486A-B61A-AE4F9B0F4252}" type="pres">
      <dgm:prSet presAssocID="{E8D14B57-9106-4F24-B64E-A0B10265C924}" presName="hierChild5" presStyleCnt="0"/>
      <dgm:spPr/>
    </dgm:pt>
    <dgm:pt modelId="{711EC587-E311-4BAC-A19B-03C0B0E181C7}" type="pres">
      <dgm:prSet presAssocID="{9CA6868F-BB65-4BF4-AC5E-A9AB371F48A2}" presName="Name28" presStyleLbl="parChTrans1D2" presStyleIdx="1" presStyleCnt="7"/>
      <dgm:spPr/>
    </dgm:pt>
    <dgm:pt modelId="{DF257792-E48B-4B8A-A984-39524431CF00}" type="pres">
      <dgm:prSet presAssocID="{F2EBA701-5A1D-4265-850C-9F66943999AE}" presName="hierRoot2" presStyleCnt="0">
        <dgm:presLayoutVars>
          <dgm:hierBranch val="init"/>
        </dgm:presLayoutVars>
      </dgm:prSet>
      <dgm:spPr/>
    </dgm:pt>
    <dgm:pt modelId="{DD692FCF-B90E-4CA2-B603-DC66519D7FFB}" type="pres">
      <dgm:prSet presAssocID="{F2EBA701-5A1D-4265-850C-9F66943999AE}" presName="rootComposite2" presStyleCnt="0"/>
      <dgm:spPr/>
    </dgm:pt>
    <dgm:pt modelId="{28DD8F17-492E-43F1-9BBF-2DA8958AEFCF}" type="pres">
      <dgm:prSet presAssocID="{F2EBA701-5A1D-4265-850C-9F66943999AE}" presName="rootText2" presStyleLbl="alignAcc1" presStyleIdx="0" presStyleCnt="0" custScaleX="204110" custScaleY="290958">
        <dgm:presLayoutVars>
          <dgm:chPref val="3"/>
        </dgm:presLayoutVars>
      </dgm:prSet>
      <dgm:spPr/>
    </dgm:pt>
    <dgm:pt modelId="{F9AFBE07-7A57-4F89-96D3-802FD5D80CF5}" type="pres">
      <dgm:prSet presAssocID="{F2EBA701-5A1D-4265-850C-9F66943999AE}" presName="topArc2" presStyleLbl="parChTrans1D1" presStyleIdx="4" presStyleCnt="16"/>
      <dgm:spPr/>
    </dgm:pt>
    <dgm:pt modelId="{F070463C-E5EF-495B-862D-C4F7B9CA97B7}" type="pres">
      <dgm:prSet presAssocID="{F2EBA701-5A1D-4265-850C-9F66943999AE}" presName="bottomArc2" presStyleLbl="parChTrans1D1" presStyleIdx="5" presStyleCnt="16"/>
      <dgm:spPr/>
    </dgm:pt>
    <dgm:pt modelId="{A896FA3B-6263-4E69-A59E-563340C7F702}" type="pres">
      <dgm:prSet presAssocID="{F2EBA701-5A1D-4265-850C-9F66943999AE}" presName="topConnNode2" presStyleLbl="node2" presStyleIdx="0" presStyleCnt="0"/>
      <dgm:spPr/>
    </dgm:pt>
    <dgm:pt modelId="{06D41F94-452F-4704-95B0-44B2A62507D1}" type="pres">
      <dgm:prSet presAssocID="{F2EBA701-5A1D-4265-850C-9F66943999AE}" presName="hierChild4" presStyleCnt="0"/>
      <dgm:spPr/>
    </dgm:pt>
    <dgm:pt modelId="{26FAB255-7CB9-46F4-A971-4561CE3764B9}" type="pres">
      <dgm:prSet presAssocID="{F2EBA701-5A1D-4265-850C-9F66943999AE}" presName="hierChild5" presStyleCnt="0"/>
      <dgm:spPr/>
    </dgm:pt>
    <dgm:pt modelId="{489CE383-E19C-4360-BD15-607FC877B661}" type="pres">
      <dgm:prSet presAssocID="{77B76A48-56D2-4E37-9639-D46797EFAFA7}" presName="Name28" presStyleLbl="parChTrans1D2" presStyleIdx="2" presStyleCnt="7"/>
      <dgm:spPr/>
    </dgm:pt>
    <dgm:pt modelId="{C9F99E82-2FE8-46F7-A3E8-B188DEAF5DDA}" type="pres">
      <dgm:prSet presAssocID="{CA421A02-1AF5-477B-B8AA-009013EC2749}" presName="hierRoot2" presStyleCnt="0">
        <dgm:presLayoutVars>
          <dgm:hierBranch val="init"/>
        </dgm:presLayoutVars>
      </dgm:prSet>
      <dgm:spPr/>
    </dgm:pt>
    <dgm:pt modelId="{FA518C01-79A1-4CA6-B0AD-FEF0A13020C6}" type="pres">
      <dgm:prSet presAssocID="{CA421A02-1AF5-477B-B8AA-009013EC2749}" presName="rootComposite2" presStyleCnt="0"/>
      <dgm:spPr/>
    </dgm:pt>
    <dgm:pt modelId="{3016C3D3-A1A6-409D-9274-7E6CD4C91F1E}" type="pres">
      <dgm:prSet presAssocID="{CA421A02-1AF5-477B-B8AA-009013EC2749}" presName="rootText2" presStyleLbl="alignAcc1" presStyleIdx="0" presStyleCnt="0" custScaleX="190830" custScaleY="290958">
        <dgm:presLayoutVars>
          <dgm:chPref val="3"/>
        </dgm:presLayoutVars>
      </dgm:prSet>
      <dgm:spPr/>
    </dgm:pt>
    <dgm:pt modelId="{65139FDC-B317-49A7-AE96-7C27708CBFC2}" type="pres">
      <dgm:prSet presAssocID="{CA421A02-1AF5-477B-B8AA-009013EC2749}" presName="topArc2" presStyleLbl="parChTrans1D1" presStyleIdx="6" presStyleCnt="16"/>
      <dgm:spPr/>
    </dgm:pt>
    <dgm:pt modelId="{61564C34-781C-4F10-AE04-A4CB8B7FCFCC}" type="pres">
      <dgm:prSet presAssocID="{CA421A02-1AF5-477B-B8AA-009013EC2749}" presName="bottomArc2" presStyleLbl="parChTrans1D1" presStyleIdx="7" presStyleCnt="16"/>
      <dgm:spPr/>
    </dgm:pt>
    <dgm:pt modelId="{62AE45B6-64AA-4494-A02F-33CCC5C1D06D}" type="pres">
      <dgm:prSet presAssocID="{CA421A02-1AF5-477B-B8AA-009013EC2749}" presName="topConnNode2" presStyleLbl="node2" presStyleIdx="0" presStyleCnt="0"/>
      <dgm:spPr/>
    </dgm:pt>
    <dgm:pt modelId="{9066829F-0D6F-44F6-A62E-53E3D87B3B83}" type="pres">
      <dgm:prSet presAssocID="{CA421A02-1AF5-477B-B8AA-009013EC2749}" presName="hierChild4" presStyleCnt="0"/>
      <dgm:spPr/>
    </dgm:pt>
    <dgm:pt modelId="{78947375-2B2A-4CCC-A7ED-AAF3FEC7C3BD}" type="pres">
      <dgm:prSet presAssocID="{CA421A02-1AF5-477B-B8AA-009013EC2749}" presName="hierChild5" presStyleCnt="0"/>
      <dgm:spPr/>
    </dgm:pt>
    <dgm:pt modelId="{5AAE8A20-4DC0-45B3-BB0E-94A143A13355}" type="pres">
      <dgm:prSet presAssocID="{D65404D4-7C72-4CC9-9450-CB3BBC72543C}" presName="Name28" presStyleLbl="parChTrans1D2" presStyleIdx="3" presStyleCnt="7"/>
      <dgm:spPr/>
    </dgm:pt>
    <dgm:pt modelId="{0292A13F-5ECF-4C87-A02F-428289E7426A}" type="pres">
      <dgm:prSet presAssocID="{C9E883B9-4029-46E9-BF63-C73E495D06A9}" presName="hierRoot2" presStyleCnt="0">
        <dgm:presLayoutVars>
          <dgm:hierBranch val="init"/>
        </dgm:presLayoutVars>
      </dgm:prSet>
      <dgm:spPr/>
    </dgm:pt>
    <dgm:pt modelId="{948272AD-8A0F-43AC-8272-8DA4037CF71B}" type="pres">
      <dgm:prSet presAssocID="{C9E883B9-4029-46E9-BF63-C73E495D06A9}" presName="rootComposite2" presStyleCnt="0"/>
      <dgm:spPr/>
    </dgm:pt>
    <dgm:pt modelId="{23F0976F-81C6-4404-A9BA-247229D9E78F}" type="pres">
      <dgm:prSet presAssocID="{C9E883B9-4029-46E9-BF63-C73E495D06A9}" presName="rootText2" presStyleLbl="alignAcc1" presStyleIdx="0" presStyleCnt="0" custScaleX="224533" custScaleY="290958">
        <dgm:presLayoutVars>
          <dgm:chPref val="3"/>
        </dgm:presLayoutVars>
      </dgm:prSet>
      <dgm:spPr/>
    </dgm:pt>
    <dgm:pt modelId="{F3D1D1E6-0F4F-43D2-8019-E3B96C961AFB}" type="pres">
      <dgm:prSet presAssocID="{C9E883B9-4029-46E9-BF63-C73E495D06A9}" presName="topArc2" presStyleLbl="parChTrans1D1" presStyleIdx="8" presStyleCnt="16"/>
      <dgm:spPr/>
    </dgm:pt>
    <dgm:pt modelId="{2ED608A6-8A70-474B-BABE-1D3CE4A4825B}" type="pres">
      <dgm:prSet presAssocID="{C9E883B9-4029-46E9-BF63-C73E495D06A9}" presName="bottomArc2" presStyleLbl="parChTrans1D1" presStyleIdx="9" presStyleCnt="16"/>
      <dgm:spPr/>
    </dgm:pt>
    <dgm:pt modelId="{9CB4280F-7BAE-40AE-8497-72C4EB046699}" type="pres">
      <dgm:prSet presAssocID="{C9E883B9-4029-46E9-BF63-C73E495D06A9}" presName="topConnNode2" presStyleLbl="node2" presStyleIdx="0" presStyleCnt="0"/>
      <dgm:spPr/>
    </dgm:pt>
    <dgm:pt modelId="{A5185A72-B990-4ED9-8198-303A9E1015AB}" type="pres">
      <dgm:prSet presAssocID="{C9E883B9-4029-46E9-BF63-C73E495D06A9}" presName="hierChild4" presStyleCnt="0"/>
      <dgm:spPr/>
    </dgm:pt>
    <dgm:pt modelId="{D91E68BC-9FFB-4098-8D6C-D395C471A772}" type="pres">
      <dgm:prSet presAssocID="{C9E883B9-4029-46E9-BF63-C73E495D06A9}" presName="hierChild5" presStyleCnt="0"/>
      <dgm:spPr/>
    </dgm:pt>
    <dgm:pt modelId="{93585195-96E6-4B47-84D3-435F47735D47}" type="pres">
      <dgm:prSet presAssocID="{20C514D0-2841-4395-AE26-FE4572BD9C7B}" presName="Name28" presStyleLbl="parChTrans1D2" presStyleIdx="4" presStyleCnt="7"/>
      <dgm:spPr/>
    </dgm:pt>
    <dgm:pt modelId="{5BCBD087-A548-4229-83D7-B82091DF989A}" type="pres">
      <dgm:prSet presAssocID="{CC94F5F6-E57C-4FAB-A927-BC779C104AA5}" presName="hierRoot2" presStyleCnt="0">
        <dgm:presLayoutVars>
          <dgm:hierBranch val="init"/>
        </dgm:presLayoutVars>
      </dgm:prSet>
      <dgm:spPr/>
    </dgm:pt>
    <dgm:pt modelId="{31D032FC-A783-4A4E-81B7-E4FF121FB07E}" type="pres">
      <dgm:prSet presAssocID="{CC94F5F6-E57C-4FAB-A927-BC779C104AA5}" presName="rootComposite2" presStyleCnt="0"/>
      <dgm:spPr/>
    </dgm:pt>
    <dgm:pt modelId="{DDE46783-07F7-4B40-8592-44A6A50CC776}" type="pres">
      <dgm:prSet presAssocID="{CC94F5F6-E57C-4FAB-A927-BC779C104AA5}" presName="rootText2" presStyleLbl="alignAcc1" presStyleIdx="0" presStyleCnt="0" custScaleX="183675" custScaleY="290958">
        <dgm:presLayoutVars>
          <dgm:chPref val="3"/>
        </dgm:presLayoutVars>
      </dgm:prSet>
      <dgm:spPr/>
    </dgm:pt>
    <dgm:pt modelId="{7CB9BE8B-60A1-4FAB-976C-B2DB2A1254A2}" type="pres">
      <dgm:prSet presAssocID="{CC94F5F6-E57C-4FAB-A927-BC779C104AA5}" presName="topArc2" presStyleLbl="parChTrans1D1" presStyleIdx="10" presStyleCnt="16"/>
      <dgm:spPr/>
    </dgm:pt>
    <dgm:pt modelId="{80EE2228-B796-4BAB-A8E6-E76024D676D4}" type="pres">
      <dgm:prSet presAssocID="{CC94F5F6-E57C-4FAB-A927-BC779C104AA5}" presName="bottomArc2" presStyleLbl="parChTrans1D1" presStyleIdx="11" presStyleCnt="16"/>
      <dgm:spPr/>
    </dgm:pt>
    <dgm:pt modelId="{6F9EE070-F4D4-432B-91B1-DFC0B3974F09}" type="pres">
      <dgm:prSet presAssocID="{CC94F5F6-E57C-4FAB-A927-BC779C104AA5}" presName="topConnNode2" presStyleLbl="node2" presStyleIdx="0" presStyleCnt="0"/>
      <dgm:spPr/>
    </dgm:pt>
    <dgm:pt modelId="{E0725018-51ED-4E68-A534-2573FF9A0BB9}" type="pres">
      <dgm:prSet presAssocID="{CC94F5F6-E57C-4FAB-A927-BC779C104AA5}" presName="hierChild4" presStyleCnt="0"/>
      <dgm:spPr/>
    </dgm:pt>
    <dgm:pt modelId="{0FF19AD7-48A7-40B9-9526-6B16318257DD}" type="pres">
      <dgm:prSet presAssocID="{CC94F5F6-E57C-4FAB-A927-BC779C104AA5}" presName="hierChild5" presStyleCnt="0"/>
      <dgm:spPr/>
    </dgm:pt>
    <dgm:pt modelId="{7C4C3834-C9F8-4C0B-89E3-2D313C9870C9}" type="pres">
      <dgm:prSet presAssocID="{3418A133-1724-4582-8725-0EAC2B05A693}" presName="Name28" presStyleLbl="parChTrans1D2" presStyleIdx="5" presStyleCnt="7"/>
      <dgm:spPr/>
    </dgm:pt>
    <dgm:pt modelId="{3D6F7B30-334B-4F5E-961B-6067617B0D62}" type="pres">
      <dgm:prSet presAssocID="{D5D7FAFF-8AB4-4227-8B4A-78733F9B230F}" presName="hierRoot2" presStyleCnt="0">
        <dgm:presLayoutVars>
          <dgm:hierBranch val="init"/>
        </dgm:presLayoutVars>
      </dgm:prSet>
      <dgm:spPr/>
    </dgm:pt>
    <dgm:pt modelId="{64728376-86AF-4CDF-9A6E-861EE91CECA1}" type="pres">
      <dgm:prSet presAssocID="{D5D7FAFF-8AB4-4227-8B4A-78733F9B230F}" presName="rootComposite2" presStyleCnt="0"/>
      <dgm:spPr/>
    </dgm:pt>
    <dgm:pt modelId="{F137E306-3DBB-4C8B-87DA-9665FA37280E}" type="pres">
      <dgm:prSet presAssocID="{D5D7FAFF-8AB4-4227-8B4A-78733F9B230F}" presName="rootText2" presStyleLbl="alignAcc1" presStyleIdx="0" presStyleCnt="0" custScaleX="143779" custScaleY="241541">
        <dgm:presLayoutVars>
          <dgm:chPref val="3"/>
        </dgm:presLayoutVars>
      </dgm:prSet>
      <dgm:spPr/>
    </dgm:pt>
    <dgm:pt modelId="{A9869209-0AB7-4D5F-B441-8C6BB2C4485D}" type="pres">
      <dgm:prSet presAssocID="{D5D7FAFF-8AB4-4227-8B4A-78733F9B230F}" presName="topArc2" presStyleLbl="parChTrans1D1" presStyleIdx="12" presStyleCnt="16"/>
      <dgm:spPr/>
    </dgm:pt>
    <dgm:pt modelId="{6F0B1E5A-9268-48A2-8FBB-6FF47F9628E4}" type="pres">
      <dgm:prSet presAssocID="{D5D7FAFF-8AB4-4227-8B4A-78733F9B230F}" presName="bottomArc2" presStyleLbl="parChTrans1D1" presStyleIdx="13" presStyleCnt="16"/>
      <dgm:spPr/>
    </dgm:pt>
    <dgm:pt modelId="{ED9C9A51-68E7-4381-8EFB-430EB1DFE8BE}" type="pres">
      <dgm:prSet presAssocID="{D5D7FAFF-8AB4-4227-8B4A-78733F9B230F}" presName="topConnNode2" presStyleLbl="node2" presStyleIdx="0" presStyleCnt="0"/>
      <dgm:spPr/>
    </dgm:pt>
    <dgm:pt modelId="{C56343E4-5F3E-4FC0-AE5C-D102021ED8F6}" type="pres">
      <dgm:prSet presAssocID="{D5D7FAFF-8AB4-4227-8B4A-78733F9B230F}" presName="hierChild4" presStyleCnt="0"/>
      <dgm:spPr/>
    </dgm:pt>
    <dgm:pt modelId="{0BCF0E0B-D2DB-4FC4-85CF-F039013F321B}" type="pres">
      <dgm:prSet presAssocID="{D5D7FAFF-8AB4-4227-8B4A-78733F9B230F}" presName="hierChild5" presStyleCnt="0"/>
      <dgm:spPr/>
    </dgm:pt>
    <dgm:pt modelId="{5E3216CB-25B5-430A-8A94-03F3075AB54E}" type="pres">
      <dgm:prSet presAssocID="{A0D7970E-F1A9-4694-85CE-0C177AFDDFB5}" presName="Name28" presStyleLbl="parChTrans1D2" presStyleIdx="6" presStyleCnt="7"/>
      <dgm:spPr/>
    </dgm:pt>
    <dgm:pt modelId="{255E8F2A-A127-4EA9-ACFC-27AFB6F4C5B7}" type="pres">
      <dgm:prSet presAssocID="{F23C7949-C0C0-44A4-8B15-493CA2891FC9}" presName="hierRoot2" presStyleCnt="0">
        <dgm:presLayoutVars>
          <dgm:hierBranch val="init"/>
        </dgm:presLayoutVars>
      </dgm:prSet>
      <dgm:spPr/>
    </dgm:pt>
    <dgm:pt modelId="{7B502843-3213-49C5-86A7-6D95764F926F}" type="pres">
      <dgm:prSet presAssocID="{F23C7949-C0C0-44A4-8B15-493CA2891FC9}" presName="rootComposite2" presStyleCnt="0"/>
      <dgm:spPr/>
    </dgm:pt>
    <dgm:pt modelId="{71A4CD97-1564-433F-80E4-1E7F495F2F09}" type="pres">
      <dgm:prSet presAssocID="{F23C7949-C0C0-44A4-8B15-493CA2891FC9}" presName="rootText2" presStyleLbl="alignAcc1" presStyleIdx="0" presStyleCnt="0" custScaleX="165297" custScaleY="339282">
        <dgm:presLayoutVars>
          <dgm:chPref val="3"/>
        </dgm:presLayoutVars>
      </dgm:prSet>
      <dgm:spPr/>
    </dgm:pt>
    <dgm:pt modelId="{5B93FEA7-77A4-4012-B1A1-D89501FEDC82}" type="pres">
      <dgm:prSet presAssocID="{F23C7949-C0C0-44A4-8B15-493CA2891FC9}" presName="topArc2" presStyleLbl="parChTrans1D1" presStyleIdx="14" presStyleCnt="16"/>
      <dgm:spPr/>
    </dgm:pt>
    <dgm:pt modelId="{217BC075-5541-4A27-B4ED-CC6654658FBC}" type="pres">
      <dgm:prSet presAssocID="{F23C7949-C0C0-44A4-8B15-493CA2891FC9}" presName="bottomArc2" presStyleLbl="parChTrans1D1" presStyleIdx="15" presStyleCnt="16"/>
      <dgm:spPr/>
    </dgm:pt>
    <dgm:pt modelId="{36AB12BE-18F4-495F-9593-E9BAB18978E7}" type="pres">
      <dgm:prSet presAssocID="{F23C7949-C0C0-44A4-8B15-493CA2891FC9}" presName="topConnNode2" presStyleLbl="node2" presStyleIdx="0" presStyleCnt="0"/>
      <dgm:spPr/>
    </dgm:pt>
    <dgm:pt modelId="{EF57AE34-D1D4-401C-8A73-A2A13DE61AA9}" type="pres">
      <dgm:prSet presAssocID="{F23C7949-C0C0-44A4-8B15-493CA2891FC9}" presName="hierChild4" presStyleCnt="0"/>
      <dgm:spPr/>
    </dgm:pt>
    <dgm:pt modelId="{F2080E7B-4FF8-44A1-98B3-11BDB652AA09}" type="pres">
      <dgm:prSet presAssocID="{F23C7949-C0C0-44A4-8B15-493CA2891FC9}" presName="hierChild5" presStyleCnt="0"/>
      <dgm:spPr/>
    </dgm:pt>
    <dgm:pt modelId="{5B4200F7-2AA2-4F24-A053-D6F7867BDC2D}" type="pres">
      <dgm:prSet presAssocID="{E5C93267-7DB9-41C3-86F5-DC8F3F23505C}" presName="hierChild3" presStyleCnt="0"/>
      <dgm:spPr/>
    </dgm:pt>
  </dgm:ptLst>
  <dgm:cxnLst>
    <dgm:cxn modelId="{79F64415-69B3-4E9A-AAA4-A33A68BDE4F8}" type="presOf" srcId="{F2EBA701-5A1D-4265-850C-9F66943999AE}" destId="{28DD8F17-492E-43F1-9BBF-2DA8958AEFCF}" srcOrd="0" destOrd="0" presId="urn:microsoft.com/office/officeart/2008/layout/HalfCircleOrganizationChart"/>
    <dgm:cxn modelId="{AA7EBF25-1902-4FD2-A7B0-6D5641AC9C92}" type="presOf" srcId="{C9E883B9-4029-46E9-BF63-C73E495D06A9}" destId="{9CB4280F-7BAE-40AE-8497-72C4EB046699}" srcOrd="1" destOrd="0" presId="urn:microsoft.com/office/officeart/2008/layout/HalfCircleOrganizationChart"/>
    <dgm:cxn modelId="{7E67462A-DBD1-4E37-8625-BF05827C5812}" srcId="{56A6867B-8D27-4D1D-9966-D94D07761F89}" destId="{E5C93267-7DB9-41C3-86F5-DC8F3F23505C}" srcOrd="0" destOrd="0" parTransId="{F5BB6E76-8C09-4C3D-B9E4-0A277C944FC8}" sibTransId="{2DC6909D-B051-414B-B677-37C73EFFD309}"/>
    <dgm:cxn modelId="{A1214336-08CD-4AFC-808F-C3DC9FB53A02}" type="presOf" srcId="{56A6867B-8D27-4D1D-9966-D94D07761F89}" destId="{6821C290-02F1-4F28-B81F-C07A4DCA61C1}" srcOrd="0" destOrd="0" presId="urn:microsoft.com/office/officeart/2008/layout/HalfCircleOrganizationChart"/>
    <dgm:cxn modelId="{2B794439-4D8F-46AD-B223-26E58F0EB35C}" type="presOf" srcId="{CC94F5F6-E57C-4FAB-A927-BC779C104AA5}" destId="{6F9EE070-F4D4-432B-91B1-DFC0B3974F09}" srcOrd="1" destOrd="0" presId="urn:microsoft.com/office/officeart/2008/layout/HalfCircleOrganizationChart"/>
    <dgm:cxn modelId="{1330743C-A1EF-45FD-8E64-CC76E7114909}" type="presOf" srcId="{CA421A02-1AF5-477B-B8AA-009013EC2749}" destId="{3016C3D3-A1A6-409D-9274-7E6CD4C91F1E}" srcOrd="0" destOrd="0" presId="urn:microsoft.com/office/officeart/2008/layout/HalfCircleOrganizationChart"/>
    <dgm:cxn modelId="{2CFF6D47-E66E-4FF0-B2DF-E1EC94143CC0}" srcId="{E5C93267-7DB9-41C3-86F5-DC8F3F23505C}" destId="{E8D14B57-9106-4F24-B64E-A0B10265C924}" srcOrd="0" destOrd="0" parTransId="{722BDF35-F697-4598-BF24-598D99F6B6B8}" sibTransId="{54F21F15-294E-40C3-8CFB-6E382A69D53A}"/>
    <dgm:cxn modelId="{8EAC534A-C67D-4CE7-B9F0-645D6213CA63}" srcId="{E5C93267-7DB9-41C3-86F5-DC8F3F23505C}" destId="{D5D7FAFF-8AB4-4227-8B4A-78733F9B230F}" srcOrd="5" destOrd="0" parTransId="{3418A133-1724-4582-8725-0EAC2B05A693}" sibTransId="{4933B3C0-EF14-4985-8DF4-CDC866B297A2}"/>
    <dgm:cxn modelId="{76A78155-0FDB-490F-8D6D-7AB6636A0893}" type="presOf" srcId="{E8D14B57-9106-4F24-B64E-A0B10265C924}" destId="{F972CA3F-901E-497F-9AC1-591207FC34E8}" srcOrd="0" destOrd="0" presId="urn:microsoft.com/office/officeart/2008/layout/HalfCircleOrganizationChart"/>
    <dgm:cxn modelId="{68227958-0705-49AC-86B7-8F15A8D9FD44}" type="presOf" srcId="{C9E883B9-4029-46E9-BF63-C73E495D06A9}" destId="{23F0976F-81C6-4404-A9BA-247229D9E78F}" srcOrd="0" destOrd="0" presId="urn:microsoft.com/office/officeart/2008/layout/HalfCircleOrganizationChart"/>
    <dgm:cxn modelId="{12B9AC6A-D0F0-4334-8A6F-FC2BD75034FF}" type="presOf" srcId="{E8D14B57-9106-4F24-B64E-A0B10265C924}" destId="{7D3A67F5-B890-4887-B6BB-BBA796F5ACE2}" srcOrd="1" destOrd="0" presId="urn:microsoft.com/office/officeart/2008/layout/HalfCircleOrganizationChart"/>
    <dgm:cxn modelId="{2EB4B86B-6F4F-4A8F-9558-7D4781524BEE}" type="presOf" srcId="{20C514D0-2841-4395-AE26-FE4572BD9C7B}" destId="{93585195-96E6-4B47-84D3-435F47735D47}" srcOrd="0" destOrd="0" presId="urn:microsoft.com/office/officeart/2008/layout/HalfCircleOrganizationChart"/>
    <dgm:cxn modelId="{F8BC7A6E-6532-42DF-B77A-1C672386604F}" type="presOf" srcId="{F23C7949-C0C0-44A4-8B15-493CA2891FC9}" destId="{36AB12BE-18F4-495F-9593-E9BAB18978E7}" srcOrd="1" destOrd="0" presId="urn:microsoft.com/office/officeart/2008/layout/HalfCircleOrganizationChart"/>
    <dgm:cxn modelId="{1352E472-BFB5-446F-A35B-0C66359F8BDF}" type="presOf" srcId="{A0D7970E-F1A9-4694-85CE-0C177AFDDFB5}" destId="{5E3216CB-25B5-430A-8A94-03F3075AB54E}" srcOrd="0" destOrd="0" presId="urn:microsoft.com/office/officeart/2008/layout/HalfCircleOrganizationChart"/>
    <dgm:cxn modelId="{5AFA7173-23B0-4A24-B8F9-3D27188A9276}" srcId="{E5C93267-7DB9-41C3-86F5-DC8F3F23505C}" destId="{C9E883B9-4029-46E9-BF63-C73E495D06A9}" srcOrd="3" destOrd="0" parTransId="{D65404D4-7C72-4CC9-9450-CB3BBC72543C}" sibTransId="{F23E1350-B196-490B-AA84-B9E2D29A973E}"/>
    <dgm:cxn modelId="{0362327B-6255-4C27-8902-768BC54F1E86}" type="presOf" srcId="{D5D7FAFF-8AB4-4227-8B4A-78733F9B230F}" destId="{F137E306-3DBB-4C8B-87DA-9665FA37280E}" srcOrd="0" destOrd="0" presId="urn:microsoft.com/office/officeart/2008/layout/HalfCircleOrganizationChart"/>
    <dgm:cxn modelId="{F81C927D-B89B-4DBA-97C9-EB028CF2086E}" type="presOf" srcId="{3418A133-1724-4582-8725-0EAC2B05A693}" destId="{7C4C3834-C9F8-4C0B-89E3-2D313C9870C9}" srcOrd="0" destOrd="0" presId="urn:microsoft.com/office/officeart/2008/layout/HalfCircleOrganizationChart"/>
    <dgm:cxn modelId="{F91E6182-B574-4706-B100-BD930A098E22}" srcId="{E5C93267-7DB9-41C3-86F5-DC8F3F23505C}" destId="{F2EBA701-5A1D-4265-850C-9F66943999AE}" srcOrd="1" destOrd="0" parTransId="{9CA6868F-BB65-4BF4-AC5E-A9AB371F48A2}" sibTransId="{06B37EF2-0BB8-485D-A667-B85663FC599A}"/>
    <dgm:cxn modelId="{52D3019B-C716-4563-841B-AF8FAF382CBF}" type="presOf" srcId="{E5C93267-7DB9-41C3-86F5-DC8F3F23505C}" destId="{D55DA0FB-0DBA-4EE8-ADEA-9EB63B238DEB}" srcOrd="0" destOrd="0" presId="urn:microsoft.com/office/officeart/2008/layout/HalfCircleOrganizationChart"/>
    <dgm:cxn modelId="{574DE29C-F158-4B19-AC4C-8D4C58126505}" type="presOf" srcId="{CA421A02-1AF5-477B-B8AA-009013EC2749}" destId="{62AE45B6-64AA-4494-A02F-33CCC5C1D06D}" srcOrd="1" destOrd="0" presId="urn:microsoft.com/office/officeart/2008/layout/HalfCircleOrganizationChart"/>
    <dgm:cxn modelId="{D2592E9D-1CBB-40A2-8E79-96C548CCB9E4}" srcId="{E5C93267-7DB9-41C3-86F5-DC8F3F23505C}" destId="{F23C7949-C0C0-44A4-8B15-493CA2891FC9}" srcOrd="6" destOrd="0" parTransId="{A0D7970E-F1A9-4694-85CE-0C177AFDDFB5}" sibTransId="{6A6E3B2E-080A-4D99-A2E4-BA6DD069F68D}"/>
    <dgm:cxn modelId="{08EE30B4-6E81-4637-BE59-EA7EF7C8730D}" type="presOf" srcId="{F2EBA701-5A1D-4265-850C-9F66943999AE}" destId="{A896FA3B-6263-4E69-A59E-563340C7F702}" srcOrd="1" destOrd="0" presId="urn:microsoft.com/office/officeart/2008/layout/HalfCircleOrganizationChart"/>
    <dgm:cxn modelId="{B5608ABF-2B03-4908-ABD1-08B4A7F7C3F4}" type="presOf" srcId="{CC94F5F6-E57C-4FAB-A927-BC779C104AA5}" destId="{DDE46783-07F7-4B40-8592-44A6A50CC776}" srcOrd="0" destOrd="0" presId="urn:microsoft.com/office/officeart/2008/layout/HalfCircleOrganizationChart"/>
    <dgm:cxn modelId="{4840E6BF-05F6-4996-94AB-B6CF5A3727AC}" type="presOf" srcId="{D65404D4-7C72-4CC9-9450-CB3BBC72543C}" destId="{5AAE8A20-4DC0-45B3-BB0E-94A143A13355}" srcOrd="0" destOrd="0" presId="urn:microsoft.com/office/officeart/2008/layout/HalfCircleOrganizationChart"/>
    <dgm:cxn modelId="{220979C2-5C4C-4D26-8AA2-C8C8402DA1EE}" type="presOf" srcId="{E5C93267-7DB9-41C3-86F5-DC8F3F23505C}" destId="{D950C25B-6EFB-4815-B367-EB4EA213408D}" srcOrd="1" destOrd="0" presId="urn:microsoft.com/office/officeart/2008/layout/HalfCircleOrganizationChart"/>
    <dgm:cxn modelId="{5E94F4D6-8C0E-4E42-A90E-FF464E8607DF}" srcId="{E5C93267-7DB9-41C3-86F5-DC8F3F23505C}" destId="{CC94F5F6-E57C-4FAB-A927-BC779C104AA5}" srcOrd="4" destOrd="0" parTransId="{20C514D0-2841-4395-AE26-FE4572BD9C7B}" sibTransId="{F500FDC1-3049-4D59-8274-8591A12C3C1F}"/>
    <dgm:cxn modelId="{59D060DC-44DE-4D38-8D87-3763548BFFAB}" type="presOf" srcId="{F23C7949-C0C0-44A4-8B15-493CA2891FC9}" destId="{71A4CD97-1564-433F-80E4-1E7F495F2F09}" srcOrd="0" destOrd="0" presId="urn:microsoft.com/office/officeart/2008/layout/HalfCircleOrganizationChart"/>
    <dgm:cxn modelId="{5E02FAE0-932E-4774-939C-8275A4B8A9A7}" type="presOf" srcId="{D5D7FAFF-8AB4-4227-8B4A-78733F9B230F}" destId="{ED9C9A51-68E7-4381-8EFB-430EB1DFE8BE}" srcOrd="1" destOrd="0" presId="urn:microsoft.com/office/officeart/2008/layout/HalfCircleOrganizationChart"/>
    <dgm:cxn modelId="{81770FE6-65BC-4AC0-94FE-77E249342F3B}" type="presOf" srcId="{77B76A48-56D2-4E37-9639-D46797EFAFA7}" destId="{489CE383-E19C-4360-BD15-607FC877B661}" srcOrd="0" destOrd="0" presId="urn:microsoft.com/office/officeart/2008/layout/HalfCircleOrganizationChart"/>
    <dgm:cxn modelId="{06B955EE-9A13-4A80-9804-D1A730971DA1}" type="presOf" srcId="{722BDF35-F697-4598-BF24-598D99F6B6B8}" destId="{7A374A0B-82FD-4892-BCD4-465F338164C8}" srcOrd="0" destOrd="0" presId="urn:microsoft.com/office/officeart/2008/layout/HalfCircleOrganizationChart"/>
    <dgm:cxn modelId="{0DACF0F7-F47D-44CC-9979-7BC512402BA3}" type="presOf" srcId="{9CA6868F-BB65-4BF4-AC5E-A9AB371F48A2}" destId="{711EC587-E311-4BAC-A19B-03C0B0E181C7}" srcOrd="0" destOrd="0" presId="urn:microsoft.com/office/officeart/2008/layout/HalfCircleOrganizationChart"/>
    <dgm:cxn modelId="{8717BBFF-40BF-42B9-BFA5-F0978C57654B}" srcId="{E5C93267-7DB9-41C3-86F5-DC8F3F23505C}" destId="{CA421A02-1AF5-477B-B8AA-009013EC2749}" srcOrd="2" destOrd="0" parTransId="{77B76A48-56D2-4E37-9639-D46797EFAFA7}" sibTransId="{B838FB78-7496-4691-9516-B4FD18B630B4}"/>
    <dgm:cxn modelId="{7D6A3873-6911-4974-90A7-B70E217034F1}" type="presParOf" srcId="{6821C290-02F1-4F28-B81F-C07A4DCA61C1}" destId="{8B0BEF2E-5D26-4AC7-95B4-EDB37C647000}" srcOrd="0" destOrd="0" presId="urn:microsoft.com/office/officeart/2008/layout/HalfCircleOrganizationChart"/>
    <dgm:cxn modelId="{037A566C-8FAF-4638-88DE-4BBBAF8B3FD7}" type="presParOf" srcId="{8B0BEF2E-5D26-4AC7-95B4-EDB37C647000}" destId="{AE705F90-6E07-4B04-91DE-6DE3BC5CAA6C}" srcOrd="0" destOrd="0" presId="urn:microsoft.com/office/officeart/2008/layout/HalfCircleOrganizationChart"/>
    <dgm:cxn modelId="{9AC4CC74-992F-4127-AA4B-5B68B4EE9F9E}" type="presParOf" srcId="{AE705F90-6E07-4B04-91DE-6DE3BC5CAA6C}" destId="{D55DA0FB-0DBA-4EE8-ADEA-9EB63B238DEB}" srcOrd="0" destOrd="0" presId="urn:microsoft.com/office/officeart/2008/layout/HalfCircleOrganizationChart"/>
    <dgm:cxn modelId="{0853DF23-CA5F-4EB9-9D5F-E826EEEB8199}" type="presParOf" srcId="{AE705F90-6E07-4B04-91DE-6DE3BC5CAA6C}" destId="{9FBA61A7-A799-4D67-96B5-766CA74A3247}" srcOrd="1" destOrd="0" presId="urn:microsoft.com/office/officeart/2008/layout/HalfCircleOrganizationChart"/>
    <dgm:cxn modelId="{AF6E1E96-ABF8-4E2A-91B7-874FC840556A}" type="presParOf" srcId="{AE705F90-6E07-4B04-91DE-6DE3BC5CAA6C}" destId="{3A779C41-A638-4F2E-8238-41B98C60C093}" srcOrd="2" destOrd="0" presId="urn:microsoft.com/office/officeart/2008/layout/HalfCircleOrganizationChart"/>
    <dgm:cxn modelId="{E92C36E9-2A59-40DF-A904-1B4A54E19545}" type="presParOf" srcId="{AE705F90-6E07-4B04-91DE-6DE3BC5CAA6C}" destId="{D950C25B-6EFB-4815-B367-EB4EA213408D}" srcOrd="3" destOrd="0" presId="urn:microsoft.com/office/officeart/2008/layout/HalfCircleOrganizationChart"/>
    <dgm:cxn modelId="{CF82D6EB-2635-4284-B4DB-88B8561387CD}" type="presParOf" srcId="{8B0BEF2E-5D26-4AC7-95B4-EDB37C647000}" destId="{9FCB07B7-218A-4B33-8ABC-6087C1B04A28}" srcOrd="1" destOrd="0" presId="urn:microsoft.com/office/officeart/2008/layout/HalfCircleOrganizationChart"/>
    <dgm:cxn modelId="{C8DB29B3-DC79-472D-B0A7-4C10A183C22F}" type="presParOf" srcId="{9FCB07B7-218A-4B33-8ABC-6087C1B04A28}" destId="{7A374A0B-82FD-4892-BCD4-465F338164C8}" srcOrd="0" destOrd="0" presId="urn:microsoft.com/office/officeart/2008/layout/HalfCircleOrganizationChart"/>
    <dgm:cxn modelId="{F5C971BE-4896-4195-8432-228E085BF647}" type="presParOf" srcId="{9FCB07B7-218A-4B33-8ABC-6087C1B04A28}" destId="{F8728456-7152-4E38-BE45-E7A959603BDD}" srcOrd="1" destOrd="0" presId="urn:microsoft.com/office/officeart/2008/layout/HalfCircleOrganizationChart"/>
    <dgm:cxn modelId="{B5841083-EC64-426D-9C99-54DE802CD78B}" type="presParOf" srcId="{F8728456-7152-4E38-BE45-E7A959603BDD}" destId="{65106E8F-3066-4866-BEED-94A3ACB00ECE}" srcOrd="0" destOrd="0" presId="urn:microsoft.com/office/officeart/2008/layout/HalfCircleOrganizationChart"/>
    <dgm:cxn modelId="{4764CF7A-C698-430E-86E0-33C5528975DC}" type="presParOf" srcId="{65106E8F-3066-4866-BEED-94A3ACB00ECE}" destId="{F972CA3F-901E-497F-9AC1-591207FC34E8}" srcOrd="0" destOrd="0" presId="urn:microsoft.com/office/officeart/2008/layout/HalfCircleOrganizationChart"/>
    <dgm:cxn modelId="{F3E18FE9-5C0C-4346-B43D-D9EC73876C1A}" type="presParOf" srcId="{65106E8F-3066-4866-BEED-94A3ACB00ECE}" destId="{2DABC20A-7895-4D8E-9593-ED91E886E524}" srcOrd="1" destOrd="0" presId="urn:microsoft.com/office/officeart/2008/layout/HalfCircleOrganizationChart"/>
    <dgm:cxn modelId="{26B726D2-78FF-4837-B327-1C4EB2A5C521}" type="presParOf" srcId="{65106E8F-3066-4866-BEED-94A3ACB00ECE}" destId="{9CD22D04-F4BB-4C55-A2CA-B7F3E9EEB198}" srcOrd="2" destOrd="0" presId="urn:microsoft.com/office/officeart/2008/layout/HalfCircleOrganizationChart"/>
    <dgm:cxn modelId="{E218558B-FD94-40F6-BD5F-3F8C5BB9CD6A}" type="presParOf" srcId="{65106E8F-3066-4866-BEED-94A3ACB00ECE}" destId="{7D3A67F5-B890-4887-B6BB-BBA796F5ACE2}" srcOrd="3" destOrd="0" presId="urn:microsoft.com/office/officeart/2008/layout/HalfCircleOrganizationChart"/>
    <dgm:cxn modelId="{6394C32C-5B71-4635-A387-CEDD685AAF32}" type="presParOf" srcId="{F8728456-7152-4E38-BE45-E7A959603BDD}" destId="{EB5DB838-C1BB-4632-8C77-528A5BBE80D9}" srcOrd="1" destOrd="0" presId="urn:microsoft.com/office/officeart/2008/layout/HalfCircleOrganizationChart"/>
    <dgm:cxn modelId="{71F04F7B-7744-4A5F-AAF3-F9A8A074355D}" type="presParOf" srcId="{F8728456-7152-4E38-BE45-E7A959603BDD}" destId="{F42E58EA-4EA8-486A-B61A-AE4F9B0F4252}" srcOrd="2" destOrd="0" presId="urn:microsoft.com/office/officeart/2008/layout/HalfCircleOrganizationChart"/>
    <dgm:cxn modelId="{956C8812-13E3-446E-8BA0-8503E48E745B}" type="presParOf" srcId="{9FCB07B7-218A-4B33-8ABC-6087C1B04A28}" destId="{711EC587-E311-4BAC-A19B-03C0B0E181C7}" srcOrd="2" destOrd="0" presId="urn:microsoft.com/office/officeart/2008/layout/HalfCircleOrganizationChart"/>
    <dgm:cxn modelId="{75E0218F-07CA-4C94-A5BE-EE9A7A666AFA}" type="presParOf" srcId="{9FCB07B7-218A-4B33-8ABC-6087C1B04A28}" destId="{DF257792-E48B-4B8A-A984-39524431CF00}" srcOrd="3" destOrd="0" presId="urn:microsoft.com/office/officeart/2008/layout/HalfCircleOrganizationChart"/>
    <dgm:cxn modelId="{0D48E249-44EF-4948-9693-7713D6ED90EE}" type="presParOf" srcId="{DF257792-E48B-4B8A-A984-39524431CF00}" destId="{DD692FCF-B90E-4CA2-B603-DC66519D7FFB}" srcOrd="0" destOrd="0" presId="urn:microsoft.com/office/officeart/2008/layout/HalfCircleOrganizationChart"/>
    <dgm:cxn modelId="{F8AA57DC-641C-41D9-A5C4-92E90B6DFEBD}" type="presParOf" srcId="{DD692FCF-B90E-4CA2-B603-DC66519D7FFB}" destId="{28DD8F17-492E-43F1-9BBF-2DA8958AEFCF}" srcOrd="0" destOrd="0" presId="urn:microsoft.com/office/officeart/2008/layout/HalfCircleOrganizationChart"/>
    <dgm:cxn modelId="{5400D96F-F6C9-461F-A1D3-B7E8435E8B6E}" type="presParOf" srcId="{DD692FCF-B90E-4CA2-B603-DC66519D7FFB}" destId="{F9AFBE07-7A57-4F89-96D3-802FD5D80CF5}" srcOrd="1" destOrd="0" presId="urn:microsoft.com/office/officeart/2008/layout/HalfCircleOrganizationChart"/>
    <dgm:cxn modelId="{32B5F0A2-40CD-46F6-9919-31923921097E}" type="presParOf" srcId="{DD692FCF-B90E-4CA2-B603-DC66519D7FFB}" destId="{F070463C-E5EF-495B-862D-C4F7B9CA97B7}" srcOrd="2" destOrd="0" presId="urn:microsoft.com/office/officeart/2008/layout/HalfCircleOrganizationChart"/>
    <dgm:cxn modelId="{E87A1DBF-BEE5-4707-820F-F2BC6A10CA43}" type="presParOf" srcId="{DD692FCF-B90E-4CA2-B603-DC66519D7FFB}" destId="{A896FA3B-6263-4E69-A59E-563340C7F702}" srcOrd="3" destOrd="0" presId="urn:microsoft.com/office/officeart/2008/layout/HalfCircleOrganizationChart"/>
    <dgm:cxn modelId="{E9A9FBA6-9D7F-4B9B-98DF-5235350CD499}" type="presParOf" srcId="{DF257792-E48B-4B8A-A984-39524431CF00}" destId="{06D41F94-452F-4704-95B0-44B2A62507D1}" srcOrd="1" destOrd="0" presId="urn:microsoft.com/office/officeart/2008/layout/HalfCircleOrganizationChart"/>
    <dgm:cxn modelId="{B585670B-7F79-4150-8653-00652A16B946}" type="presParOf" srcId="{DF257792-E48B-4B8A-A984-39524431CF00}" destId="{26FAB255-7CB9-46F4-A971-4561CE3764B9}" srcOrd="2" destOrd="0" presId="urn:microsoft.com/office/officeart/2008/layout/HalfCircleOrganizationChart"/>
    <dgm:cxn modelId="{D26B7680-1D87-4EB5-8A13-1A1E3D44D78D}" type="presParOf" srcId="{9FCB07B7-218A-4B33-8ABC-6087C1B04A28}" destId="{489CE383-E19C-4360-BD15-607FC877B661}" srcOrd="4" destOrd="0" presId="urn:microsoft.com/office/officeart/2008/layout/HalfCircleOrganizationChart"/>
    <dgm:cxn modelId="{BCFAEE05-8D98-44A7-815C-74CBEBCD425A}" type="presParOf" srcId="{9FCB07B7-218A-4B33-8ABC-6087C1B04A28}" destId="{C9F99E82-2FE8-46F7-A3E8-B188DEAF5DDA}" srcOrd="5" destOrd="0" presId="urn:microsoft.com/office/officeart/2008/layout/HalfCircleOrganizationChart"/>
    <dgm:cxn modelId="{CE001C18-D275-4B12-8E55-EAF6AF5E9638}" type="presParOf" srcId="{C9F99E82-2FE8-46F7-A3E8-B188DEAF5DDA}" destId="{FA518C01-79A1-4CA6-B0AD-FEF0A13020C6}" srcOrd="0" destOrd="0" presId="urn:microsoft.com/office/officeart/2008/layout/HalfCircleOrganizationChart"/>
    <dgm:cxn modelId="{037FF43E-0375-45EB-8BAC-C5DD25D82ACF}" type="presParOf" srcId="{FA518C01-79A1-4CA6-B0AD-FEF0A13020C6}" destId="{3016C3D3-A1A6-409D-9274-7E6CD4C91F1E}" srcOrd="0" destOrd="0" presId="urn:microsoft.com/office/officeart/2008/layout/HalfCircleOrganizationChart"/>
    <dgm:cxn modelId="{517929C0-85D0-4D29-943B-9EF2789EDC5F}" type="presParOf" srcId="{FA518C01-79A1-4CA6-B0AD-FEF0A13020C6}" destId="{65139FDC-B317-49A7-AE96-7C27708CBFC2}" srcOrd="1" destOrd="0" presId="urn:microsoft.com/office/officeart/2008/layout/HalfCircleOrganizationChart"/>
    <dgm:cxn modelId="{2DBF98D2-41CB-4EBE-9540-F74973BF063F}" type="presParOf" srcId="{FA518C01-79A1-4CA6-B0AD-FEF0A13020C6}" destId="{61564C34-781C-4F10-AE04-A4CB8B7FCFCC}" srcOrd="2" destOrd="0" presId="urn:microsoft.com/office/officeart/2008/layout/HalfCircleOrganizationChart"/>
    <dgm:cxn modelId="{0FD2CF59-9ACC-451D-8BF6-CD6D3387D002}" type="presParOf" srcId="{FA518C01-79A1-4CA6-B0AD-FEF0A13020C6}" destId="{62AE45B6-64AA-4494-A02F-33CCC5C1D06D}" srcOrd="3" destOrd="0" presId="urn:microsoft.com/office/officeart/2008/layout/HalfCircleOrganizationChart"/>
    <dgm:cxn modelId="{1DF056F9-F868-4CF9-B54C-651F89B9F281}" type="presParOf" srcId="{C9F99E82-2FE8-46F7-A3E8-B188DEAF5DDA}" destId="{9066829F-0D6F-44F6-A62E-53E3D87B3B83}" srcOrd="1" destOrd="0" presId="urn:microsoft.com/office/officeart/2008/layout/HalfCircleOrganizationChart"/>
    <dgm:cxn modelId="{3AE1426A-7E88-48C1-BFD3-AEBA86906238}" type="presParOf" srcId="{C9F99E82-2FE8-46F7-A3E8-B188DEAF5DDA}" destId="{78947375-2B2A-4CCC-A7ED-AAF3FEC7C3BD}" srcOrd="2" destOrd="0" presId="urn:microsoft.com/office/officeart/2008/layout/HalfCircleOrganizationChart"/>
    <dgm:cxn modelId="{CB8D66A2-E9D8-4B2D-980C-03419865E2F5}" type="presParOf" srcId="{9FCB07B7-218A-4B33-8ABC-6087C1B04A28}" destId="{5AAE8A20-4DC0-45B3-BB0E-94A143A13355}" srcOrd="6" destOrd="0" presId="urn:microsoft.com/office/officeart/2008/layout/HalfCircleOrganizationChart"/>
    <dgm:cxn modelId="{A7EF9DB2-4A6E-4C42-A245-AEAAF085E2AF}" type="presParOf" srcId="{9FCB07B7-218A-4B33-8ABC-6087C1B04A28}" destId="{0292A13F-5ECF-4C87-A02F-428289E7426A}" srcOrd="7" destOrd="0" presId="urn:microsoft.com/office/officeart/2008/layout/HalfCircleOrganizationChart"/>
    <dgm:cxn modelId="{D182E1F5-66D9-4342-A968-9EDAC0094A8B}" type="presParOf" srcId="{0292A13F-5ECF-4C87-A02F-428289E7426A}" destId="{948272AD-8A0F-43AC-8272-8DA4037CF71B}" srcOrd="0" destOrd="0" presId="urn:microsoft.com/office/officeart/2008/layout/HalfCircleOrganizationChart"/>
    <dgm:cxn modelId="{1DB4DE9D-BF54-47FE-AC78-51BC0F81E214}" type="presParOf" srcId="{948272AD-8A0F-43AC-8272-8DA4037CF71B}" destId="{23F0976F-81C6-4404-A9BA-247229D9E78F}" srcOrd="0" destOrd="0" presId="urn:microsoft.com/office/officeart/2008/layout/HalfCircleOrganizationChart"/>
    <dgm:cxn modelId="{6FA7F8F9-396A-42F0-8426-6C2D9EF8FA5D}" type="presParOf" srcId="{948272AD-8A0F-43AC-8272-8DA4037CF71B}" destId="{F3D1D1E6-0F4F-43D2-8019-E3B96C961AFB}" srcOrd="1" destOrd="0" presId="urn:microsoft.com/office/officeart/2008/layout/HalfCircleOrganizationChart"/>
    <dgm:cxn modelId="{A4117700-49F2-48B0-B0E3-51E1A2BB514C}" type="presParOf" srcId="{948272AD-8A0F-43AC-8272-8DA4037CF71B}" destId="{2ED608A6-8A70-474B-BABE-1D3CE4A4825B}" srcOrd="2" destOrd="0" presId="urn:microsoft.com/office/officeart/2008/layout/HalfCircleOrganizationChart"/>
    <dgm:cxn modelId="{3E76C8B5-4B74-475A-A797-1645E96ECDFC}" type="presParOf" srcId="{948272AD-8A0F-43AC-8272-8DA4037CF71B}" destId="{9CB4280F-7BAE-40AE-8497-72C4EB046699}" srcOrd="3" destOrd="0" presId="urn:microsoft.com/office/officeart/2008/layout/HalfCircleOrganizationChart"/>
    <dgm:cxn modelId="{BEECE25F-E58B-4CC9-9A34-B9E6245029B0}" type="presParOf" srcId="{0292A13F-5ECF-4C87-A02F-428289E7426A}" destId="{A5185A72-B990-4ED9-8198-303A9E1015AB}" srcOrd="1" destOrd="0" presId="urn:microsoft.com/office/officeart/2008/layout/HalfCircleOrganizationChart"/>
    <dgm:cxn modelId="{816E9BD3-3674-4454-93E4-FAC15D4D8537}" type="presParOf" srcId="{0292A13F-5ECF-4C87-A02F-428289E7426A}" destId="{D91E68BC-9FFB-4098-8D6C-D395C471A772}" srcOrd="2" destOrd="0" presId="urn:microsoft.com/office/officeart/2008/layout/HalfCircleOrganizationChart"/>
    <dgm:cxn modelId="{BB0E07C8-8FB8-4985-ACCA-B9F73565233E}" type="presParOf" srcId="{9FCB07B7-218A-4B33-8ABC-6087C1B04A28}" destId="{93585195-96E6-4B47-84D3-435F47735D47}" srcOrd="8" destOrd="0" presId="urn:microsoft.com/office/officeart/2008/layout/HalfCircleOrganizationChart"/>
    <dgm:cxn modelId="{F243EE56-E1B4-4EE2-A5C6-17239E059DB5}" type="presParOf" srcId="{9FCB07B7-218A-4B33-8ABC-6087C1B04A28}" destId="{5BCBD087-A548-4229-83D7-B82091DF989A}" srcOrd="9" destOrd="0" presId="urn:microsoft.com/office/officeart/2008/layout/HalfCircleOrganizationChart"/>
    <dgm:cxn modelId="{FC03B7A2-2263-4D3B-86EB-E1D6A4EED8E3}" type="presParOf" srcId="{5BCBD087-A548-4229-83D7-B82091DF989A}" destId="{31D032FC-A783-4A4E-81B7-E4FF121FB07E}" srcOrd="0" destOrd="0" presId="urn:microsoft.com/office/officeart/2008/layout/HalfCircleOrganizationChart"/>
    <dgm:cxn modelId="{52AA9B62-2780-4386-98EA-87CA943A8671}" type="presParOf" srcId="{31D032FC-A783-4A4E-81B7-E4FF121FB07E}" destId="{DDE46783-07F7-4B40-8592-44A6A50CC776}" srcOrd="0" destOrd="0" presId="urn:microsoft.com/office/officeart/2008/layout/HalfCircleOrganizationChart"/>
    <dgm:cxn modelId="{A7560B64-EC48-4CFF-8567-AA02E532E99E}" type="presParOf" srcId="{31D032FC-A783-4A4E-81B7-E4FF121FB07E}" destId="{7CB9BE8B-60A1-4FAB-976C-B2DB2A1254A2}" srcOrd="1" destOrd="0" presId="urn:microsoft.com/office/officeart/2008/layout/HalfCircleOrganizationChart"/>
    <dgm:cxn modelId="{12AE0F10-3E3A-4B4A-B0CF-7FE46A13CAE0}" type="presParOf" srcId="{31D032FC-A783-4A4E-81B7-E4FF121FB07E}" destId="{80EE2228-B796-4BAB-A8E6-E76024D676D4}" srcOrd="2" destOrd="0" presId="urn:microsoft.com/office/officeart/2008/layout/HalfCircleOrganizationChart"/>
    <dgm:cxn modelId="{5AD617EF-4764-4171-BAD3-B1627AC46AD0}" type="presParOf" srcId="{31D032FC-A783-4A4E-81B7-E4FF121FB07E}" destId="{6F9EE070-F4D4-432B-91B1-DFC0B3974F09}" srcOrd="3" destOrd="0" presId="urn:microsoft.com/office/officeart/2008/layout/HalfCircleOrganizationChart"/>
    <dgm:cxn modelId="{C6C6630E-DFE7-40E0-94D6-DFF956D66C65}" type="presParOf" srcId="{5BCBD087-A548-4229-83D7-B82091DF989A}" destId="{E0725018-51ED-4E68-A534-2573FF9A0BB9}" srcOrd="1" destOrd="0" presId="urn:microsoft.com/office/officeart/2008/layout/HalfCircleOrganizationChart"/>
    <dgm:cxn modelId="{38A39C8B-F566-4024-BE55-97926DDA47C2}" type="presParOf" srcId="{5BCBD087-A548-4229-83D7-B82091DF989A}" destId="{0FF19AD7-48A7-40B9-9526-6B16318257DD}" srcOrd="2" destOrd="0" presId="urn:microsoft.com/office/officeart/2008/layout/HalfCircleOrganizationChart"/>
    <dgm:cxn modelId="{21541A43-ABD3-4B3C-94F9-399026ACB7F4}" type="presParOf" srcId="{9FCB07B7-218A-4B33-8ABC-6087C1B04A28}" destId="{7C4C3834-C9F8-4C0B-89E3-2D313C9870C9}" srcOrd="10" destOrd="0" presId="urn:microsoft.com/office/officeart/2008/layout/HalfCircleOrganizationChart"/>
    <dgm:cxn modelId="{BD82B1CF-A285-468C-AF89-D92E4CA185FE}" type="presParOf" srcId="{9FCB07B7-218A-4B33-8ABC-6087C1B04A28}" destId="{3D6F7B30-334B-4F5E-961B-6067617B0D62}" srcOrd="11" destOrd="0" presId="urn:microsoft.com/office/officeart/2008/layout/HalfCircleOrganizationChart"/>
    <dgm:cxn modelId="{678CD49C-1DA1-4D9D-81B3-6B86BAE5FB44}" type="presParOf" srcId="{3D6F7B30-334B-4F5E-961B-6067617B0D62}" destId="{64728376-86AF-4CDF-9A6E-861EE91CECA1}" srcOrd="0" destOrd="0" presId="urn:microsoft.com/office/officeart/2008/layout/HalfCircleOrganizationChart"/>
    <dgm:cxn modelId="{5C1C2BD2-D51F-46B4-A7CE-11EEC6513099}" type="presParOf" srcId="{64728376-86AF-4CDF-9A6E-861EE91CECA1}" destId="{F137E306-3DBB-4C8B-87DA-9665FA37280E}" srcOrd="0" destOrd="0" presId="urn:microsoft.com/office/officeart/2008/layout/HalfCircleOrganizationChart"/>
    <dgm:cxn modelId="{435F218D-9976-4DD8-931D-80AF88B372D0}" type="presParOf" srcId="{64728376-86AF-4CDF-9A6E-861EE91CECA1}" destId="{A9869209-0AB7-4D5F-B441-8C6BB2C4485D}" srcOrd="1" destOrd="0" presId="urn:microsoft.com/office/officeart/2008/layout/HalfCircleOrganizationChart"/>
    <dgm:cxn modelId="{1AABCC25-7F52-4F04-BCB0-D75869A8C4C4}" type="presParOf" srcId="{64728376-86AF-4CDF-9A6E-861EE91CECA1}" destId="{6F0B1E5A-9268-48A2-8FBB-6FF47F9628E4}" srcOrd="2" destOrd="0" presId="urn:microsoft.com/office/officeart/2008/layout/HalfCircleOrganizationChart"/>
    <dgm:cxn modelId="{E23FDBAF-520E-4BC9-BF4E-4769E2FC9AB4}" type="presParOf" srcId="{64728376-86AF-4CDF-9A6E-861EE91CECA1}" destId="{ED9C9A51-68E7-4381-8EFB-430EB1DFE8BE}" srcOrd="3" destOrd="0" presId="urn:microsoft.com/office/officeart/2008/layout/HalfCircleOrganizationChart"/>
    <dgm:cxn modelId="{83132703-AE82-460C-803B-9DB7F9E37117}" type="presParOf" srcId="{3D6F7B30-334B-4F5E-961B-6067617B0D62}" destId="{C56343E4-5F3E-4FC0-AE5C-D102021ED8F6}" srcOrd="1" destOrd="0" presId="urn:microsoft.com/office/officeart/2008/layout/HalfCircleOrganizationChart"/>
    <dgm:cxn modelId="{A6D3E5AA-FF26-49E6-A664-41BCDA19BA45}" type="presParOf" srcId="{3D6F7B30-334B-4F5E-961B-6067617B0D62}" destId="{0BCF0E0B-D2DB-4FC4-85CF-F039013F321B}" srcOrd="2" destOrd="0" presId="urn:microsoft.com/office/officeart/2008/layout/HalfCircleOrganizationChart"/>
    <dgm:cxn modelId="{CC9A91FF-9B59-45F0-BFE8-6E530C9975E3}" type="presParOf" srcId="{9FCB07B7-218A-4B33-8ABC-6087C1B04A28}" destId="{5E3216CB-25B5-430A-8A94-03F3075AB54E}" srcOrd="12" destOrd="0" presId="urn:microsoft.com/office/officeart/2008/layout/HalfCircleOrganizationChart"/>
    <dgm:cxn modelId="{908AEAD8-0EE7-4D95-B017-6578F19DE3DC}" type="presParOf" srcId="{9FCB07B7-218A-4B33-8ABC-6087C1B04A28}" destId="{255E8F2A-A127-4EA9-ACFC-27AFB6F4C5B7}" srcOrd="13" destOrd="0" presId="urn:microsoft.com/office/officeart/2008/layout/HalfCircleOrganizationChart"/>
    <dgm:cxn modelId="{D5365115-3DD5-4056-BB6E-E50CEAA48C3E}" type="presParOf" srcId="{255E8F2A-A127-4EA9-ACFC-27AFB6F4C5B7}" destId="{7B502843-3213-49C5-86A7-6D95764F926F}" srcOrd="0" destOrd="0" presId="urn:microsoft.com/office/officeart/2008/layout/HalfCircleOrganizationChart"/>
    <dgm:cxn modelId="{1C938A48-9BA5-4AF1-AECC-96A94280C027}" type="presParOf" srcId="{7B502843-3213-49C5-86A7-6D95764F926F}" destId="{71A4CD97-1564-433F-80E4-1E7F495F2F09}" srcOrd="0" destOrd="0" presId="urn:microsoft.com/office/officeart/2008/layout/HalfCircleOrganizationChart"/>
    <dgm:cxn modelId="{51DEB589-2E19-4133-99DB-BA650B1856AB}" type="presParOf" srcId="{7B502843-3213-49C5-86A7-6D95764F926F}" destId="{5B93FEA7-77A4-4012-B1A1-D89501FEDC82}" srcOrd="1" destOrd="0" presId="urn:microsoft.com/office/officeart/2008/layout/HalfCircleOrganizationChart"/>
    <dgm:cxn modelId="{2ABFF421-7CC8-4DE1-A196-886A391EF104}" type="presParOf" srcId="{7B502843-3213-49C5-86A7-6D95764F926F}" destId="{217BC075-5541-4A27-B4ED-CC6654658FBC}" srcOrd="2" destOrd="0" presId="urn:microsoft.com/office/officeart/2008/layout/HalfCircleOrganizationChart"/>
    <dgm:cxn modelId="{5EF53AF7-238C-46FC-8ACB-4C7451293414}" type="presParOf" srcId="{7B502843-3213-49C5-86A7-6D95764F926F}" destId="{36AB12BE-18F4-495F-9593-E9BAB18978E7}" srcOrd="3" destOrd="0" presId="urn:microsoft.com/office/officeart/2008/layout/HalfCircleOrganizationChart"/>
    <dgm:cxn modelId="{0D50F065-73D7-4B75-929C-A900BA70A76E}" type="presParOf" srcId="{255E8F2A-A127-4EA9-ACFC-27AFB6F4C5B7}" destId="{EF57AE34-D1D4-401C-8A73-A2A13DE61AA9}" srcOrd="1" destOrd="0" presId="urn:microsoft.com/office/officeart/2008/layout/HalfCircleOrganizationChart"/>
    <dgm:cxn modelId="{F48C07E5-EEF7-4A90-9B19-DD73D2A32E17}" type="presParOf" srcId="{255E8F2A-A127-4EA9-ACFC-27AFB6F4C5B7}" destId="{F2080E7B-4FF8-44A1-98B3-11BDB652AA09}" srcOrd="2" destOrd="0" presId="urn:microsoft.com/office/officeart/2008/layout/HalfCircleOrganizationChart"/>
    <dgm:cxn modelId="{D3A0C398-2EFD-4AA4-8F6C-7278DD2ED1AD}" type="presParOf" srcId="{8B0BEF2E-5D26-4AC7-95B4-EDB37C647000}" destId="{5B4200F7-2AA2-4F24-A053-D6F7867BDC2D}"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0650-BDC2-4A82-971B-EC5CF45C467D}">
      <dsp:nvSpPr>
        <dsp:cNvPr id="0" name=""/>
        <dsp:cNvSpPr/>
      </dsp:nvSpPr>
      <dsp:spPr>
        <a:xfrm>
          <a:off x="42555" y="0"/>
          <a:ext cx="2405717" cy="1022703"/>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de-CH" sz="2500" b="0" kern="1200" spc="100" baseline="0" dirty="0" err="1">
              <a:solidFill>
                <a:schemeClr val="bg1"/>
              </a:solidFill>
              <a:latin typeface="Arial" charset="0"/>
              <a:ea typeface="ヒラギノ角ゴ Pro W3" charset="-128"/>
              <a:cs typeface="+mn-cs"/>
            </a:rPr>
            <a:t>Crecimiento</a:t>
          </a:r>
          <a:r>
            <a:rPr lang="de-CH" sz="2500" b="0" kern="1200" spc="100" baseline="0" dirty="0">
              <a:solidFill>
                <a:schemeClr val="bg1"/>
              </a:solidFill>
              <a:latin typeface="Arial" charset="0"/>
              <a:ea typeface="ヒラギノ角ゴ Pro W3" charset="-128"/>
              <a:cs typeface="+mn-cs"/>
            </a:rPr>
            <a:t> </a:t>
          </a:r>
          <a:r>
            <a:rPr lang="de-CH" sz="2500" b="0" kern="1200" spc="100" baseline="0" dirty="0" err="1">
              <a:solidFill>
                <a:schemeClr val="bg1"/>
              </a:solidFill>
              <a:latin typeface="Arial" charset="0"/>
              <a:ea typeface="ヒラギノ角ゴ Pro W3" charset="-128"/>
              <a:cs typeface="+mn-cs"/>
            </a:rPr>
            <a:t>Poblacional</a:t>
          </a:r>
          <a:endParaRPr lang="de-CH" sz="2500" b="0" kern="1200" spc="100" baseline="0" dirty="0">
            <a:solidFill>
              <a:schemeClr val="bg1"/>
            </a:solidFill>
            <a:latin typeface="Arial" charset="0"/>
            <a:ea typeface="ヒラギノ角ゴ Pro W3" charset="-128"/>
            <a:cs typeface="+mn-cs"/>
          </a:endParaRPr>
        </a:p>
      </dsp:txBody>
      <dsp:txXfrm>
        <a:off x="92479" y="49924"/>
        <a:ext cx="2305869" cy="922855"/>
      </dsp:txXfrm>
    </dsp:sp>
    <dsp:sp modelId="{BF6FF36B-05F3-4111-8235-77E0DF45D297}">
      <dsp:nvSpPr>
        <dsp:cNvPr id="0" name=""/>
        <dsp:cNvSpPr/>
      </dsp:nvSpPr>
      <dsp:spPr>
        <a:xfrm>
          <a:off x="57281" y="1080117"/>
          <a:ext cx="2405717" cy="1022703"/>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de-CH" sz="2500" b="0" kern="1200" spc="100" baseline="0" dirty="0" err="1">
              <a:solidFill>
                <a:schemeClr val="bg1"/>
              </a:solidFill>
              <a:latin typeface="Arial" charset="0"/>
              <a:ea typeface="ヒラギノ角ゴ Pro W3" charset="-128"/>
              <a:cs typeface="+mn-cs"/>
            </a:rPr>
            <a:t>Crecimiento</a:t>
          </a:r>
          <a:r>
            <a:rPr lang="de-CH" sz="2500" b="0" kern="1200" spc="100" baseline="0" dirty="0">
              <a:solidFill>
                <a:schemeClr val="bg1"/>
              </a:solidFill>
              <a:latin typeface="Arial" charset="0"/>
              <a:ea typeface="ヒラギノ角ゴ Pro W3" charset="-128"/>
              <a:cs typeface="+mn-cs"/>
            </a:rPr>
            <a:t> </a:t>
          </a:r>
          <a:r>
            <a:rPr lang="de-CH" sz="2500" b="0" kern="1200" spc="100" baseline="0" dirty="0" err="1">
              <a:solidFill>
                <a:schemeClr val="bg1"/>
              </a:solidFill>
              <a:latin typeface="Arial" charset="0"/>
              <a:ea typeface="ヒラギノ角ゴ Pro W3" charset="-128"/>
              <a:cs typeface="+mn-cs"/>
            </a:rPr>
            <a:t>Urbanización</a:t>
          </a:r>
          <a:endParaRPr lang="de-CH" sz="2500" b="0" kern="1200" spc="100" baseline="0" dirty="0">
            <a:solidFill>
              <a:schemeClr val="bg1"/>
            </a:solidFill>
            <a:latin typeface="Arial" charset="0"/>
            <a:ea typeface="ヒラギノ角ゴ Pro W3" charset="-128"/>
            <a:cs typeface="+mn-cs"/>
          </a:endParaRPr>
        </a:p>
      </dsp:txBody>
      <dsp:txXfrm>
        <a:off x="107205" y="1130041"/>
        <a:ext cx="2305869" cy="922855"/>
      </dsp:txXfrm>
    </dsp:sp>
    <dsp:sp modelId="{44C7D310-F152-4622-A513-6259813C0AA3}">
      <dsp:nvSpPr>
        <dsp:cNvPr id="0" name=""/>
        <dsp:cNvSpPr/>
      </dsp:nvSpPr>
      <dsp:spPr>
        <a:xfrm>
          <a:off x="72006" y="2145651"/>
          <a:ext cx="2405717" cy="1022703"/>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de-CH" sz="2500" b="0" kern="1200" spc="100" baseline="0" dirty="0" err="1">
              <a:solidFill>
                <a:schemeClr val="bg1"/>
              </a:solidFill>
              <a:latin typeface="Arial" charset="0"/>
              <a:ea typeface="ヒラギノ角ゴ Pro W3" charset="-128"/>
              <a:cs typeface="+mn-cs"/>
            </a:rPr>
            <a:t>Incremento</a:t>
          </a:r>
          <a:r>
            <a:rPr lang="de-CH" sz="2500" b="0" kern="1200" spc="100" baseline="0" dirty="0">
              <a:solidFill>
                <a:schemeClr val="bg1"/>
              </a:solidFill>
              <a:latin typeface="Arial" charset="0"/>
              <a:ea typeface="ヒラギノ角ゴ Pro W3" charset="-128"/>
              <a:cs typeface="+mn-cs"/>
            </a:rPr>
            <a:t> </a:t>
          </a:r>
          <a:r>
            <a:rPr lang="de-CH" sz="2500" b="0" kern="1200" spc="100" baseline="0" dirty="0" err="1">
              <a:solidFill>
                <a:schemeClr val="bg1"/>
              </a:solidFill>
              <a:latin typeface="Arial" charset="0"/>
              <a:ea typeface="ヒラギノ角ゴ Pro W3" charset="-128"/>
              <a:cs typeface="+mn-cs"/>
            </a:rPr>
            <a:t>Tráfico</a:t>
          </a:r>
          <a:endParaRPr lang="de-CH" sz="2500" b="0" kern="1200" spc="100" baseline="0" dirty="0">
            <a:solidFill>
              <a:schemeClr val="bg1"/>
            </a:solidFill>
            <a:latin typeface="Arial" charset="0"/>
            <a:ea typeface="ヒラギノ角ゴ Pro W3" charset="-128"/>
            <a:cs typeface="+mn-cs"/>
          </a:endParaRPr>
        </a:p>
      </dsp:txBody>
      <dsp:txXfrm>
        <a:off x="121930" y="2195575"/>
        <a:ext cx="2305869" cy="922855"/>
      </dsp:txXfrm>
    </dsp:sp>
    <dsp:sp modelId="{3603662B-90A5-0644-9262-FD2D2836EF27}">
      <dsp:nvSpPr>
        <dsp:cNvPr id="0" name=""/>
        <dsp:cNvSpPr/>
      </dsp:nvSpPr>
      <dsp:spPr>
        <a:xfrm>
          <a:off x="57281" y="3225768"/>
          <a:ext cx="2405717" cy="1022703"/>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de-CH" sz="2500" kern="1200" spc="100" baseline="0" dirty="0" err="1">
              <a:latin typeface="Arial" charset="0"/>
              <a:ea typeface="ヒラギノ角ゴ Pro W3" charset="-128"/>
              <a:cs typeface="+mn-cs"/>
            </a:rPr>
            <a:t>Aumentan</a:t>
          </a:r>
          <a:r>
            <a:rPr lang="de-CH" sz="2500" kern="1200" spc="100" baseline="0" dirty="0">
              <a:latin typeface="Arial" charset="0"/>
              <a:ea typeface="ヒラギノ角ゴ Pro W3" charset="-128"/>
              <a:cs typeface="+mn-cs"/>
            </a:rPr>
            <a:t> </a:t>
          </a:r>
          <a:r>
            <a:rPr lang="de-CH" sz="2500" kern="1200" spc="100" baseline="0" dirty="0" err="1">
              <a:latin typeface="Arial" charset="0"/>
              <a:ea typeface="ヒラギノ角ゴ Pro W3" charset="-128"/>
              <a:cs typeface="+mn-cs"/>
            </a:rPr>
            <a:t>Necesidades</a:t>
          </a:r>
          <a:endParaRPr lang="de-CH" sz="2500" kern="1200" spc="100" baseline="0" dirty="0">
            <a:latin typeface="Arial" charset="0"/>
            <a:ea typeface="ヒラギノ角ゴ Pro W3" charset="-128"/>
            <a:cs typeface="+mn-cs"/>
          </a:endParaRPr>
        </a:p>
      </dsp:txBody>
      <dsp:txXfrm>
        <a:off x="107205" y="3275692"/>
        <a:ext cx="2305869" cy="922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0650-BDC2-4A82-971B-EC5CF45C467D}">
      <dsp:nvSpPr>
        <dsp:cNvPr id="0" name=""/>
        <dsp:cNvSpPr/>
      </dsp:nvSpPr>
      <dsp:spPr>
        <a:xfrm>
          <a:off x="1264" y="2162"/>
          <a:ext cx="2589758" cy="1040037"/>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de-CH" sz="2500" b="0" kern="1200" spc="100" baseline="0" dirty="0" err="1">
              <a:solidFill>
                <a:schemeClr val="bg1"/>
              </a:solidFill>
              <a:latin typeface="Arial" charset="0"/>
              <a:ea typeface="ヒラギノ角ゴ Pro W3" charset="-128"/>
              <a:cs typeface="+mn-cs"/>
            </a:rPr>
            <a:t>Urbanización</a:t>
          </a:r>
          <a:r>
            <a:rPr lang="de-CH" sz="2500" b="0" kern="1200" spc="100" baseline="0" dirty="0">
              <a:solidFill>
                <a:schemeClr val="bg1"/>
              </a:solidFill>
              <a:latin typeface="Arial" charset="0"/>
              <a:ea typeface="ヒラギノ角ゴ Pro W3" charset="-128"/>
              <a:cs typeface="+mn-cs"/>
            </a:rPr>
            <a:t> </a:t>
          </a:r>
          <a:r>
            <a:rPr lang="de-CH" sz="2500" b="0" kern="1200" spc="100" baseline="0" dirty="0" err="1">
              <a:solidFill>
                <a:schemeClr val="bg1"/>
              </a:solidFill>
              <a:latin typeface="Arial" charset="0"/>
              <a:ea typeface="ヒラギノ角ゴ Pro W3" charset="-128"/>
              <a:cs typeface="+mn-cs"/>
            </a:rPr>
            <a:t>Desordenada</a:t>
          </a:r>
          <a:endParaRPr lang="de-CH" sz="2500" b="0" kern="1200" spc="100" baseline="0" dirty="0">
            <a:solidFill>
              <a:schemeClr val="bg1"/>
            </a:solidFill>
            <a:latin typeface="Arial" charset="0"/>
            <a:ea typeface="ヒラギノ角ゴ Pro W3" charset="-128"/>
            <a:cs typeface="+mn-cs"/>
          </a:endParaRPr>
        </a:p>
      </dsp:txBody>
      <dsp:txXfrm>
        <a:off x="52034" y="52932"/>
        <a:ext cx="2488218" cy="938497"/>
      </dsp:txXfrm>
    </dsp:sp>
    <dsp:sp modelId="{BF6FF36B-05F3-4111-8235-77E0DF45D297}">
      <dsp:nvSpPr>
        <dsp:cNvPr id="0" name=""/>
        <dsp:cNvSpPr/>
      </dsp:nvSpPr>
      <dsp:spPr>
        <a:xfrm>
          <a:off x="1264" y="1076344"/>
          <a:ext cx="2589758" cy="1040037"/>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de-CH" sz="2500" b="0" kern="1200" spc="100" dirty="0" err="1">
              <a:solidFill>
                <a:schemeClr val="bg1"/>
              </a:solidFill>
              <a:latin typeface="Arial" charset="0"/>
              <a:ea typeface="ヒラギノ角ゴ Pro W3" charset="-128"/>
              <a:cs typeface="+mn-cs"/>
            </a:rPr>
            <a:t>Reducción</a:t>
          </a:r>
          <a:r>
            <a:rPr lang="de-CH" sz="2500" b="0" kern="1200" spc="100" dirty="0">
              <a:solidFill>
                <a:schemeClr val="bg1"/>
              </a:solidFill>
              <a:latin typeface="Arial" charset="0"/>
              <a:ea typeface="ヒラギノ角ゴ Pro W3" charset="-128"/>
              <a:cs typeface="+mn-cs"/>
            </a:rPr>
            <a:t> </a:t>
          </a:r>
          <a:r>
            <a:rPr lang="de-CH" sz="2500" b="0" kern="1200" spc="100" dirty="0" err="1">
              <a:solidFill>
                <a:schemeClr val="bg1"/>
              </a:solidFill>
              <a:latin typeface="Arial" charset="0"/>
              <a:ea typeface="ヒラギノ角ゴ Pro W3" charset="-128"/>
              <a:cs typeface="+mn-cs"/>
            </a:rPr>
            <a:t>suelo</a:t>
          </a:r>
          <a:r>
            <a:rPr lang="de-CH" sz="2500" b="0" kern="1200" spc="100" dirty="0">
              <a:solidFill>
                <a:schemeClr val="bg1"/>
              </a:solidFill>
              <a:latin typeface="Arial" charset="0"/>
              <a:ea typeface="ヒラギノ角ゴ Pro W3" charset="-128"/>
              <a:cs typeface="+mn-cs"/>
            </a:rPr>
            <a:t> </a:t>
          </a:r>
          <a:r>
            <a:rPr lang="de-CH" sz="2500" b="0" kern="1200" spc="100" dirty="0" err="1">
              <a:solidFill>
                <a:schemeClr val="bg1"/>
              </a:solidFill>
              <a:latin typeface="Arial" charset="0"/>
              <a:ea typeface="ヒラギノ角ゴ Pro W3" charset="-128"/>
              <a:cs typeface="+mn-cs"/>
            </a:rPr>
            <a:t>agrario</a:t>
          </a:r>
          <a:endParaRPr lang="de-CH" sz="2500" b="0" kern="1200" spc="100" dirty="0">
            <a:solidFill>
              <a:schemeClr val="bg1"/>
            </a:solidFill>
            <a:latin typeface="Arial" charset="0"/>
            <a:ea typeface="ヒラギノ角ゴ Pro W3" charset="-128"/>
            <a:cs typeface="+mn-cs"/>
          </a:endParaRPr>
        </a:p>
      </dsp:txBody>
      <dsp:txXfrm>
        <a:off x="52034" y="1127114"/>
        <a:ext cx="2488218" cy="938497"/>
      </dsp:txXfrm>
    </dsp:sp>
    <dsp:sp modelId="{44C7D310-F152-4622-A513-6259813C0AA3}">
      <dsp:nvSpPr>
        <dsp:cNvPr id="0" name=""/>
        <dsp:cNvSpPr/>
      </dsp:nvSpPr>
      <dsp:spPr>
        <a:xfrm>
          <a:off x="1264" y="2152096"/>
          <a:ext cx="2589758" cy="1040037"/>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de-CH" sz="2500" b="0" kern="1200" spc="100" dirty="0" err="1">
              <a:solidFill>
                <a:schemeClr val="bg1"/>
              </a:solidFill>
              <a:latin typeface="Arial" charset="0"/>
              <a:ea typeface="ヒラギノ角ゴ Pro W3" charset="-128"/>
              <a:cs typeface="+mn-cs"/>
            </a:rPr>
            <a:t>Incremento</a:t>
          </a:r>
          <a:r>
            <a:rPr lang="de-CH" sz="2500" b="0" kern="1200" spc="100" dirty="0">
              <a:solidFill>
                <a:schemeClr val="bg1"/>
              </a:solidFill>
              <a:latin typeface="Arial" charset="0"/>
              <a:ea typeface="ヒラギノ角ゴ Pro W3" charset="-128"/>
              <a:cs typeface="+mn-cs"/>
            </a:rPr>
            <a:t> </a:t>
          </a:r>
          <a:r>
            <a:rPr lang="de-CH" sz="2500" b="0" kern="1200" spc="100" dirty="0" err="1">
              <a:solidFill>
                <a:schemeClr val="bg1"/>
              </a:solidFill>
              <a:latin typeface="Arial" charset="0"/>
              <a:ea typeface="ヒラギノ角ゴ Pro W3" charset="-128"/>
              <a:cs typeface="+mn-cs"/>
            </a:rPr>
            <a:t>Costos</a:t>
          </a:r>
          <a:r>
            <a:rPr lang="de-CH" sz="2500" b="0" kern="1200" spc="100" dirty="0">
              <a:solidFill>
                <a:schemeClr val="bg1"/>
              </a:solidFill>
              <a:latin typeface="Arial" charset="0"/>
              <a:ea typeface="ヒラギノ角ゴ Pro W3" charset="-128"/>
              <a:cs typeface="+mn-cs"/>
            </a:rPr>
            <a:t> </a:t>
          </a:r>
          <a:r>
            <a:rPr lang="de-CH" sz="2500" b="0" kern="1200" spc="100" dirty="0" err="1">
              <a:solidFill>
                <a:schemeClr val="bg1"/>
              </a:solidFill>
              <a:latin typeface="Arial" charset="0"/>
              <a:ea typeface="ヒラギノ角ゴ Pro W3" charset="-128"/>
              <a:cs typeface="+mn-cs"/>
            </a:rPr>
            <a:t>Infraestructura</a:t>
          </a:r>
          <a:endParaRPr lang="de-CH" sz="2500" b="0" kern="1200" spc="100" dirty="0">
            <a:solidFill>
              <a:schemeClr val="bg1"/>
            </a:solidFill>
            <a:latin typeface="Arial" charset="0"/>
            <a:ea typeface="ヒラギノ角ゴ Pro W3" charset="-128"/>
            <a:cs typeface="+mn-cs"/>
          </a:endParaRPr>
        </a:p>
      </dsp:txBody>
      <dsp:txXfrm>
        <a:off x="52034" y="2202866"/>
        <a:ext cx="2488218" cy="938497"/>
      </dsp:txXfrm>
    </dsp:sp>
    <dsp:sp modelId="{348C062B-58FC-4AC3-8261-3681C6CBEFD7}">
      <dsp:nvSpPr>
        <dsp:cNvPr id="0" name=""/>
        <dsp:cNvSpPr/>
      </dsp:nvSpPr>
      <dsp:spPr>
        <a:xfrm>
          <a:off x="1264" y="3240360"/>
          <a:ext cx="2589758" cy="1040037"/>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de-CH" sz="2500" b="0" kern="1200" spc="100" dirty="0" err="1">
              <a:solidFill>
                <a:schemeClr val="bg1"/>
              </a:solidFill>
              <a:latin typeface="Arial" charset="0"/>
              <a:ea typeface="ヒラギノ角ゴ Pro W3" charset="-128"/>
              <a:cs typeface="+mn-cs"/>
            </a:rPr>
            <a:t>Escacés</a:t>
          </a:r>
          <a:r>
            <a:rPr lang="de-CH" sz="2500" b="0" kern="1200" spc="100" dirty="0">
              <a:solidFill>
                <a:schemeClr val="bg1"/>
              </a:solidFill>
              <a:latin typeface="Arial" charset="0"/>
              <a:ea typeface="ヒラギノ角ゴ Pro W3" charset="-128"/>
              <a:cs typeface="+mn-cs"/>
            </a:rPr>
            <a:t> de </a:t>
          </a:r>
          <a:r>
            <a:rPr lang="de-CH" sz="2500" b="0" kern="1200" spc="100" dirty="0" err="1">
              <a:solidFill>
                <a:schemeClr val="bg1"/>
              </a:solidFill>
              <a:latin typeface="Arial" charset="0"/>
              <a:ea typeface="ヒラギノ角ゴ Pro W3" charset="-128"/>
              <a:cs typeface="+mn-cs"/>
            </a:rPr>
            <a:t>suelos</a:t>
          </a:r>
          <a:endParaRPr lang="de-CH" sz="2500" b="0" kern="1200" spc="100" dirty="0">
            <a:solidFill>
              <a:schemeClr val="bg1"/>
            </a:solidFill>
            <a:latin typeface="Arial" charset="0"/>
            <a:ea typeface="ヒラギノ角ゴ Pro W3" charset="-128"/>
            <a:cs typeface="+mn-cs"/>
          </a:endParaRPr>
        </a:p>
      </dsp:txBody>
      <dsp:txXfrm>
        <a:off x="52034" y="3291130"/>
        <a:ext cx="2488218" cy="938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216CB-25B5-430A-8A94-03F3075AB54E}">
      <dsp:nvSpPr>
        <dsp:cNvPr id="0" name=""/>
        <dsp:cNvSpPr/>
      </dsp:nvSpPr>
      <dsp:spPr>
        <a:xfrm>
          <a:off x="4346178" y="2446291"/>
          <a:ext cx="3855899" cy="529974"/>
        </a:xfrm>
        <a:custGeom>
          <a:avLst/>
          <a:gdLst/>
          <a:ahLst/>
          <a:cxnLst/>
          <a:rect l="0" t="0" r="0" b="0"/>
          <a:pathLst>
            <a:path>
              <a:moveTo>
                <a:pt x="0" y="0"/>
              </a:moveTo>
              <a:lnTo>
                <a:pt x="0" y="465411"/>
              </a:lnTo>
              <a:lnTo>
                <a:pt x="3855899" y="465411"/>
              </a:lnTo>
              <a:lnTo>
                <a:pt x="3855899" y="529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4C3834-C9F8-4C0B-89E3-2D313C9870C9}">
      <dsp:nvSpPr>
        <dsp:cNvPr id="0" name=""/>
        <dsp:cNvSpPr/>
      </dsp:nvSpPr>
      <dsp:spPr>
        <a:xfrm>
          <a:off x="4346178" y="2446291"/>
          <a:ext cx="2776532" cy="529974"/>
        </a:xfrm>
        <a:custGeom>
          <a:avLst/>
          <a:gdLst/>
          <a:ahLst/>
          <a:cxnLst/>
          <a:rect l="0" t="0" r="0" b="0"/>
          <a:pathLst>
            <a:path>
              <a:moveTo>
                <a:pt x="0" y="0"/>
              </a:moveTo>
              <a:lnTo>
                <a:pt x="0" y="465411"/>
              </a:lnTo>
              <a:lnTo>
                <a:pt x="2776532" y="465411"/>
              </a:lnTo>
              <a:lnTo>
                <a:pt x="2776532" y="529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585195-96E6-4B47-84D3-435F47735D47}">
      <dsp:nvSpPr>
        <dsp:cNvPr id="0" name=""/>
        <dsp:cNvSpPr/>
      </dsp:nvSpPr>
      <dsp:spPr>
        <a:xfrm>
          <a:off x="4346178" y="2446291"/>
          <a:ext cx="1640663" cy="529974"/>
        </a:xfrm>
        <a:custGeom>
          <a:avLst/>
          <a:gdLst/>
          <a:ahLst/>
          <a:cxnLst/>
          <a:rect l="0" t="0" r="0" b="0"/>
          <a:pathLst>
            <a:path>
              <a:moveTo>
                <a:pt x="0" y="0"/>
              </a:moveTo>
              <a:lnTo>
                <a:pt x="0" y="465411"/>
              </a:lnTo>
              <a:lnTo>
                <a:pt x="1640663" y="465411"/>
              </a:lnTo>
              <a:lnTo>
                <a:pt x="1640663" y="529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AE8A20-4DC0-45B3-BB0E-94A143A13355}">
      <dsp:nvSpPr>
        <dsp:cNvPr id="0" name=""/>
        <dsp:cNvSpPr/>
      </dsp:nvSpPr>
      <dsp:spPr>
        <a:xfrm>
          <a:off x="4346178" y="2446291"/>
          <a:ext cx="256520" cy="529974"/>
        </a:xfrm>
        <a:custGeom>
          <a:avLst/>
          <a:gdLst/>
          <a:ahLst/>
          <a:cxnLst/>
          <a:rect l="0" t="0" r="0" b="0"/>
          <a:pathLst>
            <a:path>
              <a:moveTo>
                <a:pt x="0" y="0"/>
              </a:moveTo>
              <a:lnTo>
                <a:pt x="0" y="465411"/>
              </a:lnTo>
              <a:lnTo>
                <a:pt x="256520" y="465411"/>
              </a:lnTo>
              <a:lnTo>
                <a:pt x="256520" y="529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9CE383-E19C-4360-BD15-607FC877B661}">
      <dsp:nvSpPr>
        <dsp:cNvPr id="0" name=""/>
        <dsp:cNvSpPr/>
      </dsp:nvSpPr>
      <dsp:spPr>
        <a:xfrm>
          <a:off x="3196557" y="2446291"/>
          <a:ext cx="1149621" cy="529974"/>
        </a:xfrm>
        <a:custGeom>
          <a:avLst/>
          <a:gdLst/>
          <a:ahLst/>
          <a:cxnLst/>
          <a:rect l="0" t="0" r="0" b="0"/>
          <a:pathLst>
            <a:path>
              <a:moveTo>
                <a:pt x="1149621" y="0"/>
              </a:moveTo>
              <a:lnTo>
                <a:pt x="1149621" y="465411"/>
              </a:lnTo>
              <a:lnTo>
                <a:pt x="0" y="465411"/>
              </a:lnTo>
              <a:lnTo>
                <a:pt x="0" y="529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1EC587-E311-4BAC-A19B-03C0B0E181C7}">
      <dsp:nvSpPr>
        <dsp:cNvPr id="0" name=""/>
        <dsp:cNvSpPr/>
      </dsp:nvSpPr>
      <dsp:spPr>
        <a:xfrm>
          <a:off x="1853205" y="2446291"/>
          <a:ext cx="2492972" cy="529974"/>
        </a:xfrm>
        <a:custGeom>
          <a:avLst/>
          <a:gdLst/>
          <a:ahLst/>
          <a:cxnLst/>
          <a:rect l="0" t="0" r="0" b="0"/>
          <a:pathLst>
            <a:path>
              <a:moveTo>
                <a:pt x="2492972" y="0"/>
              </a:moveTo>
              <a:lnTo>
                <a:pt x="2492972" y="465411"/>
              </a:lnTo>
              <a:lnTo>
                <a:pt x="0" y="465411"/>
              </a:lnTo>
              <a:lnTo>
                <a:pt x="0" y="529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374A0B-82FD-4892-BCD4-465F338164C8}">
      <dsp:nvSpPr>
        <dsp:cNvPr id="0" name=""/>
        <dsp:cNvSpPr/>
      </dsp:nvSpPr>
      <dsp:spPr>
        <a:xfrm>
          <a:off x="549621" y="2446291"/>
          <a:ext cx="3796556" cy="529974"/>
        </a:xfrm>
        <a:custGeom>
          <a:avLst/>
          <a:gdLst/>
          <a:ahLst/>
          <a:cxnLst/>
          <a:rect l="0" t="0" r="0" b="0"/>
          <a:pathLst>
            <a:path>
              <a:moveTo>
                <a:pt x="3796556" y="0"/>
              </a:moveTo>
              <a:lnTo>
                <a:pt x="3796556" y="465411"/>
              </a:lnTo>
              <a:lnTo>
                <a:pt x="0" y="465411"/>
              </a:lnTo>
              <a:lnTo>
                <a:pt x="0" y="5299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A61A7-A799-4D67-96B5-766CA74A3247}">
      <dsp:nvSpPr>
        <dsp:cNvPr id="0" name=""/>
        <dsp:cNvSpPr/>
      </dsp:nvSpPr>
      <dsp:spPr>
        <a:xfrm>
          <a:off x="3411375" y="648243"/>
          <a:ext cx="1869605" cy="179804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779C41-A638-4F2E-8238-41B98C60C093}">
      <dsp:nvSpPr>
        <dsp:cNvPr id="0" name=""/>
        <dsp:cNvSpPr/>
      </dsp:nvSpPr>
      <dsp:spPr>
        <a:xfrm>
          <a:off x="3411375" y="648243"/>
          <a:ext cx="1869605" cy="179804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5DA0FB-0DBA-4EE8-ADEA-9EB63B238DEB}">
      <dsp:nvSpPr>
        <dsp:cNvPr id="0" name=""/>
        <dsp:cNvSpPr/>
      </dsp:nvSpPr>
      <dsp:spPr>
        <a:xfrm>
          <a:off x="2476572" y="971892"/>
          <a:ext cx="3739211" cy="11507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CH" sz="1400" b="1" kern="1200">
              <a:hlinkClick xmlns:r="http://schemas.openxmlformats.org/officeDocument/2006/relationships" r:id="rId1" tooltip="Startseite"/>
            </a:rPr>
            <a:t>Ministerio Federal para Medioambiente, Tráfico, Energia y Comunicación UVEK</a:t>
          </a:r>
          <a:endParaRPr lang="de-CH" sz="1400" b="1" kern="1200"/>
        </a:p>
      </dsp:txBody>
      <dsp:txXfrm>
        <a:off x="2476572" y="971892"/>
        <a:ext cx="3739211" cy="1150750"/>
      </dsp:txXfrm>
    </dsp:sp>
    <dsp:sp modelId="{2DABC20A-7895-4D8E-9593-ED91E886E524}">
      <dsp:nvSpPr>
        <dsp:cNvPr id="0" name=""/>
        <dsp:cNvSpPr/>
      </dsp:nvSpPr>
      <dsp:spPr>
        <a:xfrm>
          <a:off x="276156" y="2976266"/>
          <a:ext cx="546929" cy="89453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D22D04-F4BB-4C55-A2CA-B7F3E9EEB198}">
      <dsp:nvSpPr>
        <dsp:cNvPr id="0" name=""/>
        <dsp:cNvSpPr/>
      </dsp:nvSpPr>
      <dsp:spPr>
        <a:xfrm>
          <a:off x="276156" y="2976266"/>
          <a:ext cx="546929" cy="89453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72CA3F-901E-497F-9AC1-591207FC34E8}">
      <dsp:nvSpPr>
        <dsp:cNvPr id="0" name=""/>
        <dsp:cNvSpPr/>
      </dsp:nvSpPr>
      <dsp:spPr>
        <a:xfrm>
          <a:off x="2691" y="3137283"/>
          <a:ext cx="1093859" cy="5725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CH" sz="1400" b="1" kern="1200"/>
            <a:t>Oficina federal de Trafico</a:t>
          </a:r>
          <a:endParaRPr lang="de-CH" sz="1400" b="1" kern="1200" dirty="0"/>
        </a:p>
      </dsp:txBody>
      <dsp:txXfrm>
        <a:off x="2691" y="3137283"/>
        <a:ext cx="1093859" cy="572503"/>
      </dsp:txXfrm>
    </dsp:sp>
    <dsp:sp modelId="{F9AFBE07-7A57-4F89-96D3-802FD5D80CF5}">
      <dsp:nvSpPr>
        <dsp:cNvPr id="0" name=""/>
        <dsp:cNvSpPr/>
      </dsp:nvSpPr>
      <dsp:spPr>
        <a:xfrm>
          <a:off x="1539442" y="2976266"/>
          <a:ext cx="627526" cy="89453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70463C-E5EF-495B-862D-C4F7B9CA97B7}">
      <dsp:nvSpPr>
        <dsp:cNvPr id="0" name=""/>
        <dsp:cNvSpPr/>
      </dsp:nvSpPr>
      <dsp:spPr>
        <a:xfrm>
          <a:off x="1539442" y="2976266"/>
          <a:ext cx="627526" cy="89453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DD8F17-492E-43F1-9BBF-2DA8958AEFCF}">
      <dsp:nvSpPr>
        <dsp:cNvPr id="0" name=""/>
        <dsp:cNvSpPr/>
      </dsp:nvSpPr>
      <dsp:spPr>
        <a:xfrm>
          <a:off x="1225678" y="3137283"/>
          <a:ext cx="1255053" cy="5725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CH" sz="1400" b="1" kern="1200"/>
            <a:t>Oficina federal Aeronautica Civil</a:t>
          </a:r>
          <a:endParaRPr lang="de-CH" sz="1400" b="1" kern="1200" dirty="0"/>
        </a:p>
      </dsp:txBody>
      <dsp:txXfrm>
        <a:off x="1225678" y="3137283"/>
        <a:ext cx="1255053" cy="572503"/>
      </dsp:txXfrm>
    </dsp:sp>
    <dsp:sp modelId="{65139FDC-B317-49A7-AE96-7C27708CBFC2}">
      <dsp:nvSpPr>
        <dsp:cNvPr id="0" name=""/>
        <dsp:cNvSpPr/>
      </dsp:nvSpPr>
      <dsp:spPr>
        <a:xfrm>
          <a:off x="2903208" y="2976266"/>
          <a:ext cx="586697" cy="89453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564C34-781C-4F10-AE04-A4CB8B7FCFCC}">
      <dsp:nvSpPr>
        <dsp:cNvPr id="0" name=""/>
        <dsp:cNvSpPr/>
      </dsp:nvSpPr>
      <dsp:spPr>
        <a:xfrm>
          <a:off x="2903208" y="2976266"/>
          <a:ext cx="586697" cy="89453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16C3D3-A1A6-409D-9274-7E6CD4C91F1E}">
      <dsp:nvSpPr>
        <dsp:cNvPr id="0" name=""/>
        <dsp:cNvSpPr/>
      </dsp:nvSpPr>
      <dsp:spPr>
        <a:xfrm>
          <a:off x="2609859" y="3137283"/>
          <a:ext cx="1173395" cy="5725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CH" sz="1400" b="1" kern="1200"/>
            <a:t>Oficina federal de Carreteras</a:t>
          </a:r>
          <a:endParaRPr lang="de-CH" sz="1400" b="1" kern="1200" dirty="0"/>
        </a:p>
      </dsp:txBody>
      <dsp:txXfrm>
        <a:off x="2609859" y="3137283"/>
        <a:ext cx="1173395" cy="572503"/>
      </dsp:txXfrm>
    </dsp:sp>
    <dsp:sp modelId="{F3D1D1E6-0F4F-43D2-8019-E3B96C961AFB}">
      <dsp:nvSpPr>
        <dsp:cNvPr id="0" name=""/>
        <dsp:cNvSpPr/>
      </dsp:nvSpPr>
      <dsp:spPr>
        <a:xfrm>
          <a:off x="4257540" y="2976266"/>
          <a:ext cx="690316" cy="89453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D608A6-8A70-474B-BABE-1D3CE4A4825B}">
      <dsp:nvSpPr>
        <dsp:cNvPr id="0" name=""/>
        <dsp:cNvSpPr/>
      </dsp:nvSpPr>
      <dsp:spPr>
        <a:xfrm>
          <a:off x="4257540" y="2976266"/>
          <a:ext cx="690316" cy="89453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F0976F-81C6-4404-A9BA-247229D9E78F}">
      <dsp:nvSpPr>
        <dsp:cNvPr id="0" name=""/>
        <dsp:cNvSpPr/>
      </dsp:nvSpPr>
      <dsp:spPr>
        <a:xfrm>
          <a:off x="3912382" y="3137283"/>
          <a:ext cx="1380632" cy="5725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CH" sz="1400" b="1" kern="1200"/>
            <a:t>Oficina federal de Comunicación</a:t>
          </a:r>
          <a:endParaRPr lang="de-CH" sz="1400" b="1" kern="1200" dirty="0"/>
        </a:p>
      </dsp:txBody>
      <dsp:txXfrm>
        <a:off x="3912382" y="3137283"/>
        <a:ext cx="1380632" cy="572503"/>
      </dsp:txXfrm>
    </dsp:sp>
    <dsp:sp modelId="{7CB9BE8B-60A1-4FAB-976C-B2DB2A1254A2}">
      <dsp:nvSpPr>
        <dsp:cNvPr id="0" name=""/>
        <dsp:cNvSpPr/>
      </dsp:nvSpPr>
      <dsp:spPr>
        <a:xfrm>
          <a:off x="5704491" y="2976266"/>
          <a:ext cx="564700" cy="89453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EE2228-B796-4BAB-A8E6-E76024D676D4}">
      <dsp:nvSpPr>
        <dsp:cNvPr id="0" name=""/>
        <dsp:cNvSpPr/>
      </dsp:nvSpPr>
      <dsp:spPr>
        <a:xfrm>
          <a:off x="5704491" y="2976266"/>
          <a:ext cx="564700" cy="89453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E46783-07F7-4B40-8592-44A6A50CC776}">
      <dsp:nvSpPr>
        <dsp:cNvPr id="0" name=""/>
        <dsp:cNvSpPr/>
      </dsp:nvSpPr>
      <dsp:spPr>
        <a:xfrm>
          <a:off x="5422141" y="3137283"/>
          <a:ext cx="1129400" cy="5725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CH" sz="1400" b="1" kern="1200"/>
            <a:t>Oficina federal del Medio-ambiente</a:t>
          </a:r>
          <a:endParaRPr lang="de-CH" sz="1400" b="1" kern="1200" dirty="0"/>
        </a:p>
      </dsp:txBody>
      <dsp:txXfrm>
        <a:off x="5422141" y="3137283"/>
        <a:ext cx="1129400" cy="572503"/>
      </dsp:txXfrm>
    </dsp:sp>
    <dsp:sp modelId="{A9869209-0AB7-4D5F-B441-8C6BB2C4485D}">
      <dsp:nvSpPr>
        <dsp:cNvPr id="0" name=""/>
        <dsp:cNvSpPr/>
      </dsp:nvSpPr>
      <dsp:spPr>
        <a:xfrm>
          <a:off x="6901690" y="2976266"/>
          <a:ext cx="442041" cy="74260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0B1E5A-9268-48A2-8FBB-6FF47F9628E4}">
      <dsp:nvSpPr>
        <dsp:cNvPr id="0" name=""/>
        <dsp:cNvSpPr/>
      </dsp:nvSpPr>
      <dsp:spPr>
        <a:xfrm>
          <a:off x="6901690" y="2976266"/>
          <a:ext cx="442041" cy="74260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37E306-3DBB-4C8B-87DA-9665FA37280E}">
      <dsp:nvSpPr>
        <dsp:cNvPr id="0" name=""/>
        <dsp:cNvSpPr/>
      </dsp:nvSpPr>
      <dsp:spPr>
        <a:xfrm>
          <a:off x="6680669" y="3109935"/>
          <a:ext cx="884083" cy="4752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CH" sz="1400" b="1" kern="1200"/>
            <a:t>Oficina federal de energia</a:t>
          </a:r>
          <a:endParaRPr lang="de-CH" sz="1400" b="1" kern="1200" dirty="0"/>
        </a:p>
      </dsp:txBody>
      <dsp:txXfrm>
        <a:off x="6680669" y="3109935"/>
        <a:ext cx="884083" cy="475268"/>
      </dsp:txXfrm>
    </dsp:sp>
    <dsp:sp modelId="{5B93FEA7-77A4-4012-B1A1-D89501FEDC82}">
      <dsp:nvSpPr>
        <dsp:cNvPr id="0" name=""/>
        <dsp:cNvSpPr/>
      </dsp:nvSpPr>
      <dsp:spPr>
        <a:xfrm>
          <a:off x="7947979" y="2976266"/>
          <a:ext cx="508197" cy="104310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7BC075-5541-4A27-B4ED-CC6654658FBC}">
      <dsp:nvSpPr>
        <dsp:cNvPr id="0" name=""/>
        <dsp:cNvSpPr/>
      </dsp:nvSpPr>
      <dsp:spPr>
        <a:xfrm>
          <a:off x="7947979" y="2976266"/>
          <a:ext cx="508197" cy="104310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A4CD97-1564-433F-80E4-1E7F495F2F09}">
      <dsp:nvSpPr>
        <dsp:cNvPr id="0" name=""/>
        <dsp:cNvSpPr/>
      </dsp:nvSpPr>
      <dsp:spPr>
        <a:xfrm>
          <a:off x="7693880" y="3164025"/>
          <a:ext cx="1016395" cy="6675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CH" sz="1400" b="1" kern="1200">
              <a:solidFill>
                <a:srgbClr val="FF0000"/>
              </a:solidFill>
            </a:rPr>
            <a:t>Oficina federal para el Desarrollo Territorial</a:t>
          </a:r>
          <a:endParaRPr lang="de-CH" sz="1400" b="1" kern="1200" dirty="0">
            <a:solidFill>
              <a:srgbClr val="FF0000"/>
            </a:solidFill>
          </a:endParaRPr>
        </a:p>
      </dsp:txBody>
      <dsp:txXfrm>
        <a:off x="7693880" y="3164025"/>
        <a:ext cx="1016395" cy="6675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ltLang="de-DE"/>
          </a:p>
        </p:txBody>
      </p:sp>
      <p:sp>
        <p:nvSpPr>
          <p:cNvPr id="20483" name="Rectangle 3"/>
          <p:cNvSpPr>
            <a:spLocks noGrp="1" noChangeArrowheads="1"/>
          </p:cNvSpPr>
          <p:nvPr>
            <p:ph type="dt" sz="quarter" idx="1"/>
          </p:nvPr>
        </p:nvSpPr>
        <p:spPr bwMode="auto">
          <a:xfrm>
            <a:off x="3852016"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ltLang="de-DE"/>
          </a:p>
        </p:txBody>
      </p:sp>
      <p:sp>
        <p:nvSpPr>
          <p:cNvPr id="20484" name="Rectangle 4"/>
          <p:cNvSpPr>
            <a:spLocks noGrp="1" noChangeArrowheads="1"/>
          </p:cNvSpPr>
          <p:nvPr>
            <p:ph type="ftr" sz="quarter" idx="2"/>
          </p:nvPr>
        </p:nvSpPr>
        <p:spPr bwMode="auto">
          <a:xfrm>
            <a:off x="0"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ltLang="de-DE"/>
          </a:p>
        </p:txBody>
      </p:sp>
      <p:sp>
        <p:nvSpPr>
          <p:cNvPr id="20485" name="Rectangle 5"/>
          <p:cNvSpPr>
            <a:spLocks noGrp="1" noChangeArrowheads="1"/>
          </p:cNvSpPr>
          <p:nvPr>
            <p:ph type="sldNum" sz="quarter" idx="3"/>
          </p:nvPr>
        </p:nvSpPr>
        <p:spPr bwMode="auto">
          <a:xfrm>
            <a:off x="3852016"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3F98429-6036-456A-8941-11DBD1DF9237}" type="slidenum">
              <a:rPr lang="en-GB" altLang="de-DE"/>
              <a:pPr>
                <a:defRPr/>
              </a:pPr>
              <a:t>‹Nr.›</a:t>
            </a:fld>
            <a:endParaRPr lang="en-GB" altLang="de-DE"/>
          </a:p>
        </p:txBody>
      </p:sp>
    </p:spTree>
    <p:extLst>
      <p:ext uri="{BB962C8B-B14F-4D97-AF65-F5344CB8AC3E}">
        <p14:creationId xmlns:p14="http://schemas.microsoft.com/office/powerpoint/2010/main" val="3935044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e-CH" altLang="de-DE"/>
          </a:p>
        </p:txBody>
      </p:sp>
      <p:sp>
        <p:nvSpPr>
          <p:cNvPr id="8195" name="Rectangle 3"/>
          <p:cNvSpPr>
            <a:spLocks noGrp="1" noChangeArrowheads="1"/>
          </p:cNvSpPr>
          <p:nvPr>
            <p:ph type="dt" idx="1"/>
          </p:nvPr>
        </p:nvSpPr>
        <p:spPr bwMode="auto">
          <a:xfrm>
            <a:off x="3852016"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CH" altLang="de-DE"/>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06357" y="4715907"/>
            <a:ext cx="4984962"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noProof="0"/>
              <a:t>Mastertextformat bearbeiten</a:t>
            </a:r>
          </a:p>
          <a:p>
            <a:pPr lvl="1"/>
            <a:r>
              <a:rPr lang="de-CH" altLang="de-DE" noProof="0"/>
              <a:t>Zweite Ebene</a:t>
            </a:r>
          </a:p>
          <a:p>
            <a:pPr lvl="2"/>
            <a:r>
              <a:rPr lang="de-CH" altLang="de-DE" noProof="0"/>
              <a:t>Dritte Ebene</a:t>
            </a:r>
          </a:p>
          <a:p>
            <a:pPr lvl="3"/>
            <a:r>
              <a:rPr lang="de-CH" altLang="de-DE" noProof="0"/>
              <a:t>Vierte Ebene</a:t>
            </a:r>
          </a:p>
          <a:p>
            <a:pPr lvl="4"/>
            <a:r>
              <a:rPr lang="de-CH" altLang="de-DE" noProof="0"/>
              <a:t>Fünfte Ebene</a:t>
            </a:r>
          </a:p>
        </p:txBody>
      </p:sp>
      <p:sp>
        <p:nvSpPr>
          <p:cNvPr id="8198" name="Rectangle 6"/>
          <p:cNvSpPr>
            <a:spLocks noGrp="1" noChangeArrowheads="1"/>
          </p:cNvSpPr>
          <p:nvPr>
            <p:ph type="ftr" sz="quarter" idx="4"/>
          </p:nvPr>
        </p:nvSpPr>
        <p:spPr bwMode="auto">
          <a:xfrm>
            <a:off x="0"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e-CH" altLang="de-DE"/>
          </a:p>
        </p:txBody>
      </p:sp>
      <p:sp>
        <p:nvSpPr>
          <p:cNvPr id="8199" name="Rectangle 7"/>
          <p:cNvSpPr>
            <a:spLocks noGrp="1" noChangeArrowheads="1"/>
          </p:cNvSpPr>
          <p:nvPr>
            <p:ph type="sldNum" sz="quarter" idx="5"/>
          </p:nvPr>
        </p:nvSpPr>
        <p:spPr bwMode="auto">
          <a:xfrm>
            <a:off x="3852016"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DA9303E-5DBA-40E1-A4FF-5D3748357669}" type="slidenum">
              <a:rPr lang="de-CH" altLang="de-DE"/>
              <a:pPr>
                <a:defRPr/>
              </a:pPr>
              <a:t>‹Nr.›</a:t>
            </a:fld>
            <a:endParaRPr lang="de-CH" altLang="de-DE"/>
          </a:p>
        </p:txBody>
      </p:sp>
    </p:spTree>
    <p:extLst>
      <p:ext uri="{BB962C8B-B14F-4D97-AF65-F5344CB8AC3E}">
        <p14:creationId xmlns:p14="http://schemas.microsoft.com/office/powerpoint/2010/main" val="3129199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Arial" panose="020B0604020202020204" pitchFamily="34" charset="0"/>
              </a:defRPr>
            </a:lvl1pPr>
            <a:lvl2pPr marL="741820" indent="-285315" eaLnBrk="0" hangingPunct="0">
              <a:defRPr sz="2100">
                <a:solidFill>
                  <a:schemeClr val="tx1"/>
                </a:solidFill>
                <a:latin typeface="Arial" panose="020B0604020202020204" pitchFamily="34" charset="0"/>
              </a:defRPr>
            </a:lvl2pPr>
            <a:lvl3pPr marL="1141261" indent="-228252" eaLnBrk="0" hangingPunct="0">
              <a:defRPr sz="2100">
                <a:solidFill>
                  <a:schemeClr val="tx1"/>
                </a:solidFill>
                <a:latin typeface="Arial" panose="020B0604020202020204" pitchFamily="34" charset="0"/>
              </a:defRPr>
            </a:lvl3pPr>
            <a:lvl4pPr marL="1597765" indent="-228252" eaLnBrk="0" hangingPunct="0">
              <a:defRPr sz="2100">
                <a:solidFill>
                  <a:schemeClr val="tx1"/>
                </a:solidFill>
                <a:latin typeface="Arial" panose="020B0604020202020204" pitchFamily="34" charset="0"/>
              </a:defRPr>
            </a:lvl4pPr>
            <a:lvl5pPr marL="2054270" indent="-228252" eaLnBrk="0" hangingPunct="0">
              <a:defRPr sz="2100">
                <a:solidFill>
                  <a:schemeClr val="tx1"/>
                </a:solidFill>
                <a:latin typeface="Arial" panose="020B0604020202020204" pitchFamily="34" charset="0"/>
              </a:defRPr>
            </a:lvl5pPr>
            <a:lvl6pPr marL="2510774" indent="-228252" eaLnBrk="0" fontAlgn="base" hangingPunct="0">
              <a:spcBef>
                <a:spcPct val="0"/>
              </a:spcBef>
              <a:spcAft>
                <a:spcPct val="0"/>
              </a:spcAft>
              <a:defRPr sz="2100">
                <a:solidFill>
                  <a:schemeClr val="tx1"/>
                </a:solidFill>
                <a:latin typeface="Arial" panose="020B0604020202020204" pitchFamily="34" charset="0"/>
              </a:defRPr>
            </a:lvl6pPr>
            <a:lvl7pPr marL="2967279" indent="-228252" eaLnBrk="0" fontAlgn="base" hangingPunct="0">
              <a:spcBef>
                <a:spcPct val="0"/>
              </a:spcBef>
              <a:spcAft>
                <a:spcPct val="0"/>
              </a:spcAft>
              <a:defRPr sz="2100">
                <a:solidFill>
                  <a:schemeClr val="tx1"/>
                </a:solidFill>
                <a:latin typeface="Arial" panose="020B0604020202020204" pitchFamily="34" charset="0"/>
              </a:defRPr>
            </a:lvl7pPr>
            <a:lvl8pPr marL="3423783" indent="-228252" eaLnBrk="0" fontAlgn="base" hangingPunct="0">
              <a:spcBef>
                <a:spcPct val="0"/>
              </a:spcBef>
              <a:spcAft>
                <a:spcPct val="0"/>
              </a:spcAft>
              <a:defRPr sz="2100">
                <a:solidFill>
                  <a:schemeClr val="tx1"/>
                </a:solidFill>
                <a:latin typeface="Arial" panose="020B0604020202020204" pitchFamily="34" charset="0"/>
              </a:defRPr>
            </a:lvl8pPr>
            <a:lvl9pPr marL="3880287" indent="-228252" eaLnBrk="0" fontAlgn="base" hangingPunct="0">
              <a:spcBef>
                <a:spcPct val="0"/>
              </a:spcBef>
              <a:spcAft>
                <a:spcPct val="0"/>
              </a:spcAft>
              <a:defRPr sz="2100">
                <a:solidFill>
                  <a:schemeClr val="tx1"/>
                </a:solidFill>
                <a:latin typeface="Arial" panose="020B0604020202020204" pitchFamily="34" charset="0"/>
              </a:defRPr>
            </a:lvl9pPr>
          </a:lstStyle>
          <a:p>
            <a:fld id="{4610E170-63B3-4F89-B849-881922445480}" type="slidenum">
              <a:rPr lang="de-CH" altLang="de-DE" sz="1200">
                <a:latin typeface="Times" panose="02020603050405020304" pitchFamily="18" charset="0"/>
              </a:rPr>
              <a:pPr/>
              <a:t>12</a:t>
            </a:fld>
            <a:endParaRPr lang="de-CH" altLang="de-DE" sz="1200">
              <a:latin typeface="Times" panose="02020603050405020304" pitchFamily="18" charset="0"/>
            </a:endParaRPr>
          </a:p>
        </p:txBody>
      </p:sp>
      <p:sp>
        <p:nvSpPr>
          <p:cNvPr id="21507" name="Rectangle 2"/>
          <p:cNvSpPr>
            <a:spLocks noGrp="1" noRot="1" noChangeAspect="1" noChangeArrowheads="1" noTextEdit="1"/>
          </p:cNvSpPr>
          <p:nvPr>
            <p:ph type="sldImg"/>
          </p:nvPr>
        </p:nvSpPr>
        <p:spPr>
          <a:xfrm>
            <a:off x="676275" y="808038"/>
            <a:ext cx="5378450" cy="403383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252" indent="-228252"/>
            <a:endParaRPr lang="de-CH" altLang="de-DE" dirty="0"/>
          </a:p>
        </p:txBody>
      </p:sp>
    </p:spTree>
    <p:extLst>
      <p:ext uri="{BB962C8B-B14F-4D97-AF65-F5344CB8AC3E}">
        <p14:creationId xmlns:p14="http://schemas.microsoft.com/office/powerpoint/2010/main" val="535049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ceholder 2"/>
          <p:cNvSpPr>
            <a:spLocks noGrp="1" noRot="1" noChangeAspect="1" noChangeArrowheads="1" noTextEdit="1"/>
          </p:cNvSpPr>
          <p:nvPr>
            <p:ph type="sldImg"/>
          </p:nvPr>
        </p:nvSpPr>
        <p:spPr>
          <a:ln/>
        </p:spPr>
      </p:sp>
      <p:sp>
        <p:nvSpPr>
          <p:cNvPr id="63491" name="Placeholder 3"/>
          <p:cNvSpPr>
            <a:spLocks noGrp="1" noChangeArrowheads="1"/>
          </p:cNvSpPr>
          <p:nvPr>
            <p:ph type="body" idx="1"/>
          </p:nvPr>
        </p:nvSpPr>
        <p:spPr>
          <a:noFill/>
          <a:ln/>
        </p:spPr>
        <p:txBody>
          <a:bodyPr>
            <a:normAutofit/>
          </a:bodyPr>
          <a:lstStyle/>
          <a:p>
            <a:endParaRPr lang="de-DE" dirty="0">
              <a:ea typeface="ヒラギノ角ゴ Pro W3" charset="0"/>
              <a:cs typeface="ヒラギノ角ゴ Pro W3" charset="0"/>
            </a:endParaRPr>
          </a:p>
        </p:txBody>
      </p:sp>
      <p:sp>
        <p:nvSpPr>
          <p:cNvPr id="2" name="Foliennummernplatzhalter 1"/>
          <p:cNvSpPr>
            <a:spLocks noGrp="1"/>
          </p:cNvSpPr>
          <p:nvPr>
            <p:ph type="sldNum" sz="quarter" idx="10"/>
          </p:nvPr>
        </p:nvSpPr>
        <p:spPr/>
        <p:txBody>
          <a:bodyPr/>
          <a:lstStyle/>
          <a:p>
            <a:fld id="{95BC811B-DB3A-4CBF-A1EB-CAEB4A41CC12}" type="slidenum">
              <a:rPr lang="de-CH" smtClean="0">
                <a:solidFill>
                  <a:prstClr val="black"/>
                </a:solidFill>
              </a:rPr>
              <a:pPr/>
              <a:t>15</a:t>
            </a:fld>
            <a:endParaRPr lang="de-CH">
              <a:solidFill>
                <a:prstClr val="black"/>
              </a:solidFill>
            </a:endParaRPr>
          </a:p>
        </p:txBody>
      </p:sp>
    </p:spTree>
    <p:extLst>
      <p:ext uri="{BB962C8B-B14F-4D97-AF65-F5344CB8AC3E}">
        <p14:creationId xmlns:p14="http://schemas.microsoft.com/office/powerpoint/2010/main" val="387164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4572000" y="387350"/>
            <a:ext cx="25209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105000"/>
              </a:lnSpc>
              <a:spcBef>
                <a:spcPct val="50000"/>
              </a:spcBef>
            </a:pPr>
            <a:r>
              <a:rPr lang="de-CH" altLang="de-DE" sz="800" b="1">
                <a:latin typeface="Arial" panose="020B0604020202020204" pitchFamily="34" charset="0"/>
              </a:rPr>
              <a:t>Bundesamt für Raumentwicklung ARE</a:t>
            </a:r>
            <a:br>
              <a:rPr lang="de-CH" altLang="de-DE" sz="800" b="1">
                <a:latin typeface="Arial" panose="020B0604020202020204" pitchFamily="34" charset="0"/>
              </a:rPr>
            </a:br>
            <a:r>
              <a:rPr lang="de-CH" altLang="de-DE" sz="800" b="1">
                <a:latin typeface="Arial" panose="020B0604020202020204" pitchFamily="34" charset="0"/>
              </a:rPr>
              <a:t>Office fédéral du développement territorial ARE</a:t>
            </a:r>
            <a:br>
              <a:rPr lang="de-CH" altLang="de-DE" sz="800" b="1">
                <a:latin typeface="Arial" panose="020B0604020202020204" pitchFamily="34" charset="0"/>
              </a:rPr>
            </a:br>
            <a:r>
              <a:rPr lang="de-CH" altLang="de-DE" sz="800" b="1">
                <a:latin typeface="Arial" panose="020B0604020202020204" pitchFamily="34" charset="0"/>
              </a:rPr>
              <a:t>Ufficio federale dello sviluppo territoriale ARE</a:t>
            </a:r>
            <a:br>
              <a:rPr lang="de-CH" altLang="de-DE" sz="800" b="1">
                <a:latin typeface="Arial" panose="020B0604020202020204" pitchFamily="34" charset="0"/>
              </a:rPr>
            </a:br>
            <a:r>
              <a:rPr lang="de-CH" altLang="de-DE" sz="800" b="1">
                <a:latin typeface="Arial" panose="020B0604020202020204" pitchFamily="34" charset="0"/>
              </a:rPr>
              <a:t>Uffizi federal da svilup dal  territori ARE</a:t>
            </a:r>
          </a:p>
        </p:txBody>
      </p:sp>
      <p:pic>
        <p:nvPicPr>
          <p:cNvPr id="5" name="Picture 37" descr="Logo_CMYK_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ctrTitle"/>
          </p:nvPr>
        </p:nvSpPr>
        <p:spPr>
          <a:xfrm>
            <a:off x="1296988" y="2320925"/>
            <a:ext cx="7429500" cy="2773363"/>
          </a:xfrm>
        </p:spPr>
        <p:txBody>
          <a:bodyPr/>
          <a:lstStyle>
            <a:lvl1pPr>
              <a:defRPr sz="5200"/>
            </a:lvl1pPr>
          </a:lstStyle>
          <a:p>
            <a:pPr lvl="0"/>
            <a:r>
              <a:rPr lang="en-GB" altLang="de-DE" noProof="0"/>
              <a:t>Hier steht der Name der Präsentation geschrieben</a:t>
            </a:r>
          </a:p>
        </p:txBody>
      </p:sp>
      <p:sp>
        <p:nvSpPr>
          <p:cNvPr id="23555" name="Rectangle 3"/>
          <p:cNvSpPr>
            <a:spLocks noGrp="1" noChangeArrowheads="1"/>
          </p:cNvSpPr>
          <p:nvPr>
            <p:ph type="subTitle" idx="1"/>
          </p:nvPr>
        </p:nvSpPr>
        <p:spPr>
          <a:xfrm>
            <a:off x="1285875" y="5299075"/>
            <a:ext cx="7429500" cy="1055688"/>
          </a:xfrm>
        </p:spPr>
        <p:txBody>
          <a:bodyPr/>
          <a:lstStyle>
            <a:lvl1pPr marL="0" indent="0">
              <a:buFontTx/>
              <a:buNone/>
              <a:defRPr sz="3200"/>
            </a:lvl1pPr>
          </a:lstStyle>
          <a:p>
            <a:pPr lvl="0"/>
            <a:r>
              <a:rPr lang="en-GB" altLang="de-DE" noProof="0"/>
              <a:t>Datum der Präsentation</a:t>
            </a:r>
          </a:p>
        </p:txBody>
      </p:sp>
    </p:spTree>
    <p:extLst>
      <p:ext uri="{BB962C8B-B14F-4D97-AF65-F5344CB8AC3E}">
        <p14:creationId xmlns:p14="http://schemas.microsoft.com/office/powerpoint/2010/main" val="89678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67412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91338" y="323850"/>
            <a:ext cx="1866900" cy="567055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285875" y="323850"/>
            <a:ext cx="5453063" cy="56705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10367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lie_Weiss_Logos">
    <p:spTree>
      <p:nvGrpSpPr>
        <p:cNvPr id="1" name=""/>
        <p:cNvGrpSpPr/>
        <p:nvPr/>
      </p:nvGrpSpPr>
      <p:grpSpPr>
        <a:xfrm>
          <a:off x="0" y="0"/>
          <a:ext cx="0" cy="0"/>
          <a:chOff x="0" y="0"/>
          <a:chExt cx="0" cy="0"/>
        </a:xfrm>
      </p:grpSpPr>
      <p:sp>
        <p:nvSpPr>
          <p:cNvPr id="2" name="Text Box 25"/>
          <p:cNvSpPr txBox="1">
            <a:spLocks noChangeArrowheads="1"/>
          </p:cNvSpPr>
          <p:nvPr/>
        </p:nvSpPr>
        <p:spPr bwMode="auto">
          <a:xfrm>
            <a:off x="533400" y="304800"/>
            <a:ext cx="5105400" cy="4572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eaLnBrk="0" fontAlgn="base" hangingPunct="0">
              <a:spcBef>
                <a:spcPct val="50000"/>
              </a:spcBef>
              <a:spcAft>
                <a:spcPct val="0"/>
              </a:spcAft>
              <a:defRPr/>
            </a:pPr>
            <a:endParaRPr lang="en-CA">
              <a:solidFill>
                <a:srgbClr val="000000"/>
              </a:solidFill>
              <a:latin typeface="Arial" charset="0"/>
            </a:endParaRPr>
          </a:p>
        </p:txBody>
      </p:sp>
      <p:sp>
        <p:nvSpPr>
          <p:cNvPr id="3" name="Text Box 33"/>
          <p:cNvSpPr txBox="1">
            <a:spLocks noChangeArrowheads="1"/>
          </p:cNvSpPr>
          <p:nvPr/>
        </p:nvSpPr>
        <p:spPr bwMode="auto">
          <a:xfrm>
            <a:off x="6448425" y="6205538"/>
            <a:ext cx="2266950" cy="142875"/>
          </a:xfrm>
          <a:prstGeom prst="rect">
            <a:avLst/>
          </a:prstGeom>
          <a:noFill/>
          <a:ln w="9525">
            <a:noFill/>
            <a:miter lim="800000"/>
            <a:headEnd/>
            <a:tailEnd/>
          </a:ln>
          <a:effectLst/>
        </p:spPr>
        <p:txBody>
          <a:bodyPr lIns="0" tIns="0" rIns="0" bIns="0">
            <a:spAutoFit/>
          </a:bodyPr>
          <a:lstStyle/>
          <a:p>
            <a:pPr algn="r" eaLnBrk="0" fontAlgn="base" hangingPunct="0">
              <a:lnSpc>
                <a:spcPct val="105000"/>
              </a:lnSpc>
              <a:spcBef>
                <a:spcPct val="50000"/>
              </a:spcBef>
              <a:spcAft>
                <a:spcPct val="0"/>
              </a:spcAft>
              <a:defRPr/>
            </a:pPr>
            <a:fld id="{A876965D-E6EA-4D85-A221-E050DFF1B136}" type="slidenum">
              <a:rPr lang="de-CH" sz="900">
                <a:solidFill>
                  <a:srgbClr val="000000"/>
                </a:solidFill>
                <a:latin typeface="Arial" pitchFamily="34" charset="0"/>
              </a:rPr>
              <a:pPr algn="r" eaLnBrk="0" fontAlgn="base" hangingPunct="0">
                <a:lnSpc>
                  <a:spcPct val="105000"/>
                </a:lnSpc>
                <a:spcBef>
                  <a:spcPct val="50000"/>
                </a:spcBef>
                <a:spcAft>
                  <a:spcPct val="0"/>
                </a:spcAft>
                <a:defRPr/>
              </a:pPr>
              <a:t>‹Nr.›</a:t>
            </a:fld>
            <a:r>
              <a:rPr lang="de-CH" sz="900">
                <a:solidFill>
                  <a:srgbClr val="000000"/>
                </a:solidFill>
                <a:latin typeface="Arial" pitchFamily="34" charset="0"/>
              </a:rPr>
              <a:t> </a:t>
            </a:r>
          </a:p>
        </p:txBody>
      </p:sp>
      <p:sp>
        <p:nvSpPr>
          <p:cNvPr id="4" name="Rectangle 3"/>
          <p:cNvSpPr>
            <a:spLocks noChangeArrowheads="1"/>
          </p:cNvSpPr>
          <p:nvPr userDrawn="1"/>
        </p:nvSpPr>
        <p:spPr bwMode="auto">
          <a:xfrm>
            <a:off x="381000" y="228600"/>
            <a:ext cx="8534400" cy="5562600"/>
          </a:xfrm>
          <a:prstGeom prst="rect">
            <a:avLst/>
          </a:prstGeom>
          <a:noFill/>
          <a:ln w="9525">
            <a:noFill/>
            <a:round/>
            <a:headEnd/>
            <a:tailEnd/>
          </a:ln>
        </p:spPr>
        <p:txBody>
          <a:bodyPr/>
          <a:lstStyle/>
          <a:p>
            <a:pPr eaLnBrk="0" fontAlgn="base" hangingPunct="0">
              <a:spcBef>
                <a:spcPct val="0"/>
              </a:spcBef>
              <a:spcAft>
                <a:spcPct val="0"/>
              </a:spcAft>
              <a:defRPr/>
            </a:pPr>
            <a:endParaRPr lang="de-DE" sz="2400">
              <a:solidFill>
                <a:srgbClr val="000000"/>
              </a:solidFill>
              <a:latin typeface="Times" charset="0"/>
            </a:endParaRPr>
          </a:p>
        </p:txBody>
      </p:sp>
      <p:pic>
        <p:nvPicPr>
          <p:cNvPr id="5" name="Picture 4" descr="UVEK_d_CMYK_pos_hoch.tif"/>
          <p:cNvPicPr>
            <a:picLocks noChangeAspect="1"/>
          </p:cNvPicPr>
          <p:nvPr userDrawn="1"/>
        </p:nvPicPr>
        <p:blipFill>
          <a:blip r:embed="rId2" cstate="print"/>
          <a:srcRect/>
          <a:stretch>
            <a:fillRect/>
          </a:stretch>
        </p:blipFill>
        <p:spPr bwMode="auto">
          <a:xfrm>
            <a:off x="381000" y="6309320"/>
            <a:ext cx="816184" cy="320676"/>
          </a:xfrm>
          <a:prstGeom prst="rect">
            <a:avLst/>
          </a:prstGeom>
          <a:noFill/>
          <a:ln w="9525">
            <a:noFill/>
            <a:miter lim="800000"/>
            <a:headEnd/>
            <a:tailEnd/>
          </a:ln>
        </p:spPr>
      </p:pic>
      <p:pic>
        <p:nvPicPr>
          <p:cNvPr id="6" name="Picture 5" descr="BPUK_de.tif"/>
          <p:cNvPicPr>
            <a:picLocks noChangeAspect="1"/>
          </p:cNvPicPr>
          <p:nvPr userDrawn="1"/>
        </p:nvPicPr>
        <p:blipFill>
          <a:blip r:embed="rId3" cstate="print"/>
          <a:srcRect/>
          <a:stretch>
            <a:fillRect/>
          </a:stretch>
        </p:blipFill>
        <p:spPr bwMode="auto">
          <a:xfrm>
            <a:off x="4033835" y="6346827"/>
            <a:ext cx="1492250" cy="292100"/>
          </a:xfrm>
          <a:prstGeom prst="rect">
            <a:avLst/>
          </a:prstGeom>
          <a:noFill/>
          <a:ln w="9525">
            <a:noFill/>
            <a:miter lim="800000"/>
            <a:headEnd/>
            <a:tailEnd/>
          </a:ln>
        </p:spPr>
      </p:pic>
      <p:pic>
        <p:nvPicPr>
          <p:cNvPr id="7" name="Picture 6" descr="Logo_SSV.tif"/>
          <p:cNvPicPr>
            <a:picLocks noChangeAspect="1"/>
          </p:cNvPicPr>
          <p:nvPr userDrawn="1"/>
        </p:nvPicPr>
        <p:blipFill>
          <a:blip r:embed="rId4" cstate="print"/>
          <a:srcRect/>
          <a:stretch>
            <a:fillRect/>
          </a:stretch>
        </p:blipFill>
        <p:spPr bwMode="auto">
          <a:xfrm>
            <a:off x="5691186" y="6180408"/>
            <a:ext cx="1309688" cy="446088"/>
          </a:xfrm>
          <a:prstGeom prst="rect">
            <a:avLst/>
          </a:prstGeom>
          <a:noFill/>
          <a:ln w="9525">
            <a:noFill/>
            <a:miter lim="800000"/>
            <a:headEnd/>
            <a:tailEnd/>
          </a:ln>
        </p:spPr>
      </p:pic>
      <p:pic>
        <p:nvPicPr>
          <p:cNvPr id="8" name="Picture 7" descr="KdK_Logo_2f.tif"/>
          <p:cNvPicPr>
            <a:picLocks noChangeAspect="1"/>
          </p:cNvPicPr>
          <p:nvPr userDrawn="1"/>
        </p:nvPicPr>
        <p:blipFill>
          <a:blip r:embed="rId5" cstate="print"/>
          <a:srcRect/>
          <a:stretch>
            <a:fillRect/>
          </a:stretch>
        </p:blipFill>
        <p:spPr bwMode="auto">
          <a:xfrm>
            <a:off x="2308225" y="6346827"/>
            <a:ext cx="1501775" cy="288925"/>
          </a:xfrm>
          <a:prstGeom prst="rect">
            <a:avLst/>
          </a:prstGeom>
          <a:noFill/>
          <a:ln w="9525">
            <a:noFill/>
            <a:miter lim="800000"/>
            <a:headEnd/>
            <a:tailEnd/>
          </a:ln>
        </p:spPr>
      </p:pic>
      <p:pic>
        <p:nvPicPr>
          <p:cNvPr id="9" name="Picture 8" descr="sgv_d.tif"/>
          <p:cNvPicPr>
            <a:picLocks noChangeAspect="1"/>
          </p:cNvPicPr>
          <p:nvPr userDrawn="1"/>
        </p:nvPicPr>
        <p:blipFill>
          <a:blip r:embed="rId6" cstate="print"/>
          <a:srcRect/>
          <a:stretch>
            <a:fillRect/>
          </a:stretch>
        </p:blipFill>
        <p:spPr bwMode="auto">
          <a:xfrm>
            <a:off x="7318367" y="6270628"/>
            <a:ext cx="1166812" cy="385762"/>
          </a:xfrm>
          <a:prstGeom prst="rect">
            <a:avLst/>
          </a:prstGeom>
          <a:noFill/>
          <a:ln w="9525">
            <a:noFill/>
            <a:miter lim="800000"/>
            <a:headEnd/>
            <a:tailEnd/>
          </a:ln>
        </p:spPr>
      </p:pic>
    </p:spTree>
    <p:extLst>
      <p:ext uri="{BB962C8B-B14F-4D97-AF65-F5344CB8AC3E}">
        <p14:creationId xmlns:p14="http://schemas.microsoft.com/office/powerpoint/2010/main" val="212616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39610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38371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Tree>
    <p:extLst>
      <p:ext uri="{BB962C8B-B14F-4D97-AF65-F5344CB8AC3E}">
        <p14:creationId xmlns:p14="http://schemas.microsoft.com/office/powerpoint/2010/main" val="34147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285875" y="1449388"/>
            <a:ext cx="3659188" cy="45450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097463" y="1449388"/>
            <a:ext cx="3660775" cy="45450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32370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224422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371878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8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253833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206602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5"/>
          <p:cNvSpPr txBox="1">
            <a:spLocks noChangeArrowheads="1"/>
          </p:cNvSpPr>
          <p:nvPr/>
        </p:nvSpPr>
        <p:spPr bwMode="auto">
          <a:xfrm>
            <a:off x="533400" y="3048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endParaRPr lang="en-CA" altLang="de-DE">
              <a:latin typeface="Arial" panose="020B0604020202020204" pitchFamily="34" charset="0"/>
            </a:endParaRPr>
          </a:p>
        </p:txBody>
      </p:sp>
      <p:sp>
        <p:nvSpPr>
          <p:cNvPr id="1027" name="Rectangle 27"/>
          <p:cNvSpPr>
            <a:spLocks noGrp="1" noChangeArrowheads="1"/>
          </p:cNvSpPr>
          <p:nvPr>
            <p:ph type="title"/>
          </p:nvPr>
        </p:nvSpPr>
        <p:spPr bwMode="auto">
          <a:xfrm>
            <a:off x="1296988" y="323850"/>
            <a:ext cx="7461250"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Der Titel kann einzeilig sein</a:t>
            </a:r>
          </a:p>
        </p:txBody>
      </p:sp>
      <p:sp>
        <p:nvSpPr>
          <p:cNvPr id="1028" name="Rectangle 28"/>
          <p:cNvSpPr>
            <a:spLocks noGrp="1" noChangeArrowheads="1"/>
          </p:cNvSpPr>
          <p:nvPr>
            <p:ph type="body" idx="1"/>
          </p:nvPr>
        </p:nvSpPr>
        <p:spPr bwMode="auto">
          <a:xfrm>
            <a:off x="1285875" y="1449388"/>
            <a:ext cx="7472363"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dirty="0"/>
              <a:t>Um den </a:t>
            </a:r>
            <a:r>
              <a:rPr lang="en-GB" altLang="de-DE" dirty="0" err="1"/>
              <a:t>Fliesstext</a:t>
            </a:r>
            <a:r>
              <a:rPr lang="en-GB" altLang="de-DE" dirty="0"/>
              <a:t> </a:t>
            </a:r>
            <a:r>
              <a:rPr lang="en-GB" altLang="de-DE" dirty="0" err="1"/>
              <a:t>übersichtlich</a:t>
            </a:r>
            <a:r>
              <a:rPr lang="en-GB" altLang="de-DE" dirty="0"/>
              <a:t> </a:t>
            </a:r>
            <a:r>
              <a:rPr lang="en-GB" altLang="de-DE" dirty="0" err="1"/>
              <a:t>zu</a:t>
            </a:r>
            <a:r>
              <a:rPr lang="en-GB" altLang="de-DE" dirty="0"/>
              <a:t> </a:t>
            </a:r>
            <a:r>
              <a:rPr lang="en-GB" altLang="de-DE" dirty="0" err="1"/>
              <a:t>halten</a:t>
            </a:r>
            <a:r>
              <a:rPr lang="en-GB" altLang="de-DE" dirty="0"/>
              <a:t>, </a:t>
            </a:r>
            <a:r>
              <a:rPr lang="en-GB" altLang="de-DE" dirty="0" err="1"/>
              <a:t>sollten</a:t>
            </a:r>
            <a:r>
              <a:rPr lang="en-GB" altLang="de-DE" dirty="0"/>
              <a:t> </a:t>
            </a:r>
            <a:r>
              <a:rPr lang="en-GB" altLang="de-DE" dirty="0" err="1"/>
              <a:t>Abschnitte</a:t>
            </a:r>
            <a:endParaRPr lang="en-GB" altLang="de-DE" dirty="0"/>
          </a:p>
          <a:p>
            <a:pPr lvl="0"/>
            <a:r>
              <a:rPr lang="en-GB" altLang="de-DE" dirty="0" err="1"/>
              <a:t>gemacht</a:t>
            </a:r>
            <a:r>
              <a:rPr lang="en-GB" altLang="de-DE" dirty="0"/>
              <a:t> </a:t>
            </a:r>
            <a:r>
              <a:rPr lang="en-GB" altLang="de-DE" dirty="0" err="1"/>
              <a:t>werden</a:t>
            </a:r>
            <a:r>
              <a:rPr lang="en-GB" altLang="de-DE" dirty="0"/>
              <a:t>. </a:t>
            </a:r>
            <a:r>
              <a:rPr lang="en-GB" altLang="de-DE" dirty="0" err="1"/>
              <a:t>Diese</a:t>
            </a:r>
            <a:r>
              <a:rPr lang="en-GB" altLang="de-DE" dirty="0"/>
              <a:t> </a:t>
            </a:r>
            <a:r>
              <a:rPr lang="en-GB" altLang="de-DE" dirty="0" err="1"/>
              <a:t>werden</a:t>
            </a:r>
            <a:r>
              <a:rPr lang="en-GB" altLang="de-DE" dirty="0"/>
              <a:t> </a:t>
            </a:r>
            <a:r>
              <a:rPr lang="en-GB" altLang="de-DE" dirty="0" err="1"/>
              <a:t>zur</a:t>
            </a:r>
            <a:r>
              <a:rPr lang="en-GB" altLang="de-DE" dirty="0"/>
              <a:t> </a:t>
            </a:r>
            <a:r>
              <a:rPr lang="en-GB" altLang="de-DE" dirty="0" err="1"/>
              <a:t>besseren</a:t>
            </a:r>
            <a:r>
              <a:rPr lang="en-GB" altLang="de-DE" dirty="0"/>
              <a:t> </a:t>
            </a:r>
            <a:r>
              <a:rPr lang="en-GB" altLang="de-DE" dirty="0" err="1"/>
              <a:t>Lesbarkeit</a:t>
            </a:r>
            <a:endParaRPr lang="en-GB" altLang="de-DE" dirty="0"/>
          </a:p>
          <a:p>
            <a:pPr lvl="0"/>
            <a:r>
              <a:rPr lang="en-GB" altLang="de-DE" dirty="0" err="1"/>
              <a:t>jeweils</a:t>
            </a:r>
            <a:r>
              <a:rPr lang="en-GB" altLang="de-DE" dirty="0"/>
              <a:t> </a:t>
            </a:r>
            <a:r>
              <a:rPr lang="en-GB" altLang="de-DE" dirty="0" err="1"/>
              <a:t>mit</a:t>
            </a:r>
            <a:r>
              <a:rPr lang="en-GB" altLang="de-DE" dirty="0"/>
              <a:t> </a:t>
            </a:r>
            <a:r>
              <a:rPr lang="en-GB" altLang="de-DE" dirty="0" err="1"/>
              <a:t>eine</a:t>
            </a:r>
            <a:r>
              <a:rPr lang="en-GB" altLang="de-DE" dirty="0"/>
              <a:t> </a:t>
            </a:r>
            <a:r>
              <a:rPr lang="en-GB" altLang="de-DE" dirty="0" err="1"/>
              <a:t>Blindzeile</a:t>
            </a:r>
            <a:r>
              <a:rPr lang="en-GB" altLang="de-DE" dirty="0"/>
              <a:t> </a:t>
            </a:r>
            <a:r>
              <a:rPr lang="en-GB" altLang="de-DE" dirty="0" err="1"/>
              <a:t>getrennt</a:t>
            </a:r>
            <a:r>
              <a:rPr lang="en-GB" altLang="de-DE" dirty="0"/>
              <a:t>.</a:t>
            </a:r>
            <a:br>
              <a:rPr lang="en-GB" altLang="de-DE" dirty="0"/>
            </a:br>
            <a:endParaRPr lang="en-GB" altLang="de-DE" dirty="0"/>
          </a:p>
          <a:p>
            <a:pPr lvl="0"/>
            <a:r>
              <a:rPr lang="en-GB" altLang="de-DE" dirty="0" err="1"/>
              <a:t>Klicken</a:t>
            </a:r>
            <a:r>
              <a:rPr lang="en-GB" altLang="de-DE" dirty="0"/>
              <a:t> </a:t>
            </a:r>
            <a:r>
              <a:rPr lang="en-GB" altLang="de-DE" dirty="0" err="1"/>
              <a:t>Sie</a:t>
            </a:r>
            <a:r>
              <a:rPr lang="en-GB" altLang="de-DE" dirty="0"/>
              <a:t>, um die </a:t>
            </a:r>
            <a:r>
              <a:rPr lang="en-GB" altLang="de-DE" dirty="0" err="1"/>
              <a:t>Formate</a:t>
            </a:r>
            <a:r>
              <a:rPr lang="en-GB" altLang="de-DE" dirty="0"/>
              <a:t> des </a:t>
            </a:r>
            <a:r>
              <a:rPr lang="en-GB" altLang="de-DE" dirty="0" err="1"/>
              <a:t>Vorlagentextes</a:t>
            </a:r>
            <a:r>
              <a:rPr lang="en-GB" altLang="de-DE" dirty="0"/>
              <a:t> </a:t>
            </a:r>
            <a:r>
              <a:rPr lang="en-GB" altLang="de-DE" dirty="0" err="1"/>
              <a:t>zu</a:t>
            </a:r>
            <a:r>
              <a:rPr lang="en-GB" altLang="de-DE" dirty="0"/>
              <a:t> </a:t>
            </a:r>
            <a:r>
              <a:rPr lang="en-GB" altLang="de-DE" dirty="0" err="1"/>
              <a:t>bearbeiten</a:t>
            </a:r>
            <a:endParaRPr lang="en-GB" altLang="de-DE" dirty="0"/>
          </a:p>
          <a:p>
            <a:pPr lvl="1"/>
            <a:r>
              <a:rPr lang="en-GB" altLang="de-DE" dirty="0" err="1"/>
              <a:t>Zweite</a:t>
            </a:r>
            <a:r>
              <a:rPr lang="en-GB" altLang="de-DE" dirty="0"/>
              <a:t> </a:t>
            </a:r>
            <a:r>
              <a:rPr lang="en-GB" altLang="de-DE" dirty="0" err="1"/>
              <a:t>Ebene</a:t>
            </a:r>
            <a:endParaRPr lang="en-GB" altLang="de-DE" dirty="0"/>
          </a:p>
          <a:p>
            <a:pPr lvl="2"/>
            <a:r>
              <a:rPr lang="en-GB" altLang="de-DE" dirty="0" err="1"/>
              <a:t>Dritte</a:t>
            </a:r>
            <a:r>
              <a:rPr lang="en-GB" altLang="de-DE" dirty="0"/>
              <a:t> </a:t>
            </a:r>
            <a:r>
              <a:rPr lang="en-GB" altLang="de-DE" dirty="0" err="1"/>
              <a:t>Ebene</a:t>
            </a:r>
            <a:endParaRPr lang="en-GB" altLang="de-DE" dirty="0"/>
          </a:p>
          <a:p>
            <a:pPr lvl="3"/>
            <a:r>
              <a:rPr lang="en-GB" altLang="de-DE" dirty="0" err="1"/>
              <a:t>Vierte</a:t>
            </a:r>
            <a:r>
              <a:rPr lang="en-GB" altLang="de-DE" dirty="0"/>
              <a:t> </a:t>
            </a:r>
            <a:r>
              <a:rPr lang="en-GB" altLang="de-DE" dirty="0" err="1"/>
              <a:t>Ebene</a:t>
            </a:r>
            <a:endParaRPr lang="en-GB" altLang="de-DE" dirty="0"/>
          </a:p>
          <a:p>
            <a:pPr lvl="4"/>
            <a:r>
              <a:rPr lang="en-GB" altLang="de-DE" dirty="0" err="1"/>
              <a:t>Fünfte</a:t>
            </a:r>
            <a:r>
              <a:rPr lang="en-GB" altLang="de-DE" dirty="0"/>
              <a:t> </a:t>
            </a:r>
            <a:r>
              <a:rPr lang="en-GB" altLang="de-DE" dirty="0" err="1"/>
              <a:t>Ebene</a:t>
            </a:r>
            <a:endParaRPr lang="en-GB" altLang="de-DE" dirty="0"/>
          </a:p>
        </p:txBody>
      </p:sp>
      <p:sp>
        <p:nvSpPr>
          <p:cNvPr id="1029" name="Text Box 33"/>
          <p:cNvSpPr txBox="1">
            <a:spLocks noChangeArrowheads="1"/>
          </p:cNvSpPr>
          <p:nvPr/>
        </p:nvSpPr>
        <p:spPr bwMode="auto">
          <a:xfrm>
            <a:off x="6448425" y="6205538"/>
            <a:ext cx="226695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lnSpc>
                <a:spcPct val="105000"/>
              </a:lnSpc>
              <a:spcBef>
                <a:spcPct val="50000"/>
              </a:spcBef>
            </a:pPr>
            <a:fld id="{FECD81E8-5243-4473-938D-A86638C64CD1}" type="slidenum">
              <a:rPr lang="de-CH" altLang="de-DE" sz="900">
                <a:latin typeface="Arial" panose="020B0604020202020204" pitchFamily="34" charset="0"/>
              </a:rPr>
              <a:pPr algn="r">
                <a:lnSpc>
                  <a:spcPct val="105000"/>
                </a:lnSpc>
                <a:spcBef>
                  <a:spcPct val="50000"/>
                </a:spcBef>
              </a:pPr>
              <a:t>‹Nr.›</a:t>
            </a:fld>
            <a:r>
              <a:rPr lang="de-CH" altLang="de-DE" sz="900">
                <a:latin typeface="Arial" panose="020B0604020202020204" pitchFamily="34" charset="0"/>
              </a:rPr>
              <a:t> </a:t>
            </a:r>
          </a:p>
        </p:txBody>
      </p:sp>
      <p:sp>
        <p:nvSpPr>
          <p:cNvPr id="1030" name="AutoShape 34"/>
          <p:cNvSpPr>
            <a:spLocks noChangeArrowheads="1"/>
          </p:cNvSpPr>
          <p:nvPr/>
        </p:nvSpPr>
        <p:spPr bwMode="auto">
          <a:xfrm>
            <a:off x="1225550" y="6143625"/>
            <a:ext cx="3557588" cy="408989"/>
          </a:xfrm>
          <a:prstGeom prst="octagon">
            <a:avLst>
              <a:gd name="adj" fmla="val 2928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105000"/>
              </a:lnSpc>
              <a:spcBef>
                <a:spcPct val="50000"/>
              </a:spcBef>
            </a:pPr>
            <a:r>
              <a:rPr lang="de-CH" altLang="de-DE" sz="900" b="1">
                <a:latin typeface="Arial" panose="020B0604020202020204" pitchFamily="34" charset="0"/>
              </a:rPr>
              <a:t>Peru / Columbia meet </a:t>
            </a:r>
            <a:r>
              <a:rPr lang="de-CH" altLang="de-DE" sz="900" b="1" dirty="0">
                <a:latin typeface="Arial" panose="020B0604020202020204" pitchFamily="34" charset="0"/>
              </a:rPr>
              <a:t>ARE</a:t>
            </a:r>
            <a:r>
              <a:rPr lang="de-CH" altLang="de-DE" sz="900" dirty="0">
                <a:latin typeface="Arial" panose="020B0604020202020204" pitchFamily="34" charset="0"/>
              </a:rPr>
              <a:t> </a:t>
            </a:r>
            <a:r>
              <a:rPr lang="de-CH" altLang="de-DE" sz="900">
                <a:latin typeface="Arial" panose="020B0604020202020204" pitchFamily="34" charset="0"/>
              </a:rPr>
              <a:t>| 2 de septiembre 2024</a:t>
            </a:r>
            <a:br>
              <a:rPr lang="de-CH" altLang="de-DE" sz="900" dirty="0">
                <a:latin typeface="Arial" panose="020B0604020202020204" pitchFamily="34" charset="0"/>
              </a:rPr>
            </a:br>
            <a:endParaRPr lang="de-CH" altLang="de-DE" sz="900" i="1" dirty="0">
              <a:solidFill>
                <a:srgbClr val="ED181E"/>
              </a:solidFill>
              <a:latin typeface="Arial" panose="020B0604020202020204" pitchFamily="34" charset="0"/>
            </a:endParaRPr>
          </a:p>
        </p:txBody>
      </p:sp>
      <p:pic>
        <p:nvPicPr>
          <p:cNvPr id="1031" name="Picture 39" descr="Logo_col_wappe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0363" y="390525"/>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40"/>
          <p:cNvSpPr>
            <a:spLocks noChangeShapeType="1"/>
          </p:cNvSpPr>
          <p:nvPr/>
        </p:nvSpPr>
        <p:spPr bwMode="auto">
          <a:xfrm flipH="1">
            <a:off x="1285875" y="6162675"/>
            <a:ext cx="7496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3" r:id="rId12"/>
    <p:sldLayoutId id="2147483674" r:id="rId13"/>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anose="020B0604020202020204" pitchFamily="34" charset="0"/>
        </a:defRPr>
      </a:lvl2pPr>
      <a:lvl3pPr algn="l" rtl="0" eaLnBrk="0" fontAlgn="base" hangingPunct="0">
        <a:spcBef>
          <a:spcPct val="0"/>
        </a:spcBef>
        <a:spcAft>
          <a:spcPct val="0"/>
        </a:spcAft>
        <a:defRPr sz="3200" b="1">
          <a:solidFill>
            <a:schemeClr val="tx1"/>
          </a:solidFill>
          <a:latin typeface="Arial" panose="020B0604020202020204" pitchFamily="34" charset="0"/>
        </a:defRPr>
      </a:lvl3pPr>
      <a:lvl4pPr algn="l" rtl="0" eaLnBrk="0" fontAlgn="base" hangingPunct="0">
        <a:spcBef>
          <a:spcPct val="0"/>
        </a:spcBef>
        <a:spcAft>
          <a:spcPct val="0"/>
        </a:spcAft>
        <a:defRPr sz="3200" b="1">
          <a:solidFill>
            <a:schemeClr val="tx1"/>
          </a:solidFill>
          <a:latin typeface="Arial" panose="020B0604020202020204" pitchFamily="34" charset="0"/>
        </a:defRPr>
      </a:lvl4pPr>
      <a:lvl5pPr algn="l" rtl="0" eaLnBrk="0" fontAlgn="base" hangingPunct="0">
        <a:spcBef>
          <a:spcPct val="0"/>
        </a:spcBef>
        <a:spcAft>
          <a:spcPct val="0"/>
        </a:spcAft>
        <a:defRPr sz="3200" b="1">
          <a:solidFill>
            <a:schemeClr val="tx1"/>
          </a:solidFill>
          <a:latin typeface="Arial" panose="020B0604020202020204" pitchFamily="34" charset="0"/>
        </a:defRPr>
      </a:lvl5pPr>
      <a:lvl6pPr marL="457200" algn="l" rtl="0" fontAlgn="base">
        <a:spcBef>
          <a:spcPct val="0"/>
        </a:spcBef>
        <a:spcAft>
          <a:spcPct val="0"/>
        </a:spcAft>
        <a:defRPr sz="3200" b="1">
          <a:solidFill>
            <a:schemeClr val="tx1"/>
          </a:solidFill>
          <a:latin typeface="Arial" panose="020B0604020202020204" pitchFamily="34" charset="0"/>
        </a:defRPr>
      </a:lvl6pPr>
      <a:lvl7pPr marL="914400" algn="l" rtl="0" fontAlgn="base">
        <a:spcBef>
          <a:spcPct val="0"/>
        </a:spcBef>
        <a:spcAft>
          <a:spcPct val="0"/>
        </a:spcAft>
        <a:defRPr sz="3200" b="1">
          <a:solidFill>
            <a:schemeClr val="tx1"/>
          </a:solidFill>
          <a:latin typeface="Arial" panose="020B0604020202020204" pitchFamily="34" charset="0"/>
        </a:defRPr>
      </a:lvl7pPr>
      <a:lvl8pPr marL="1371600" algn="l" rtl="0" fontAlgn="base">
        <a:spcBef>
          <a:spcPct val="0"/>
        </a:spcBef>
        <a:spcAft>
          <a:spcPct val="0"/>
        </a:spcAft>
        <a:defRPr sz="3200" b="1">
          <a:solidFill>
            <a:schemeClr val="tx1"/>
          </a:solidFill>
          <a:latin typeface="Arial" panose="020B0604020202020204" pitchFamily="34" charset="0"/>
        </a:defRPr>
      </a:lvl8pPr>
      <a:lvl9pPr marL="1828800" algn="l" rtl="0" fontAlgn="base">
        <a:spcBef>
          <a:spcPct val="0"/>
        </a:spcBef>
        <a:spcAft>
          <a:spcPct val="0"/>
        </a:spcAft>
        <a:defRPr sz="3200" b="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1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2B2B2"/>
        </a:buClr>
        <a:buChar char="•"/>
        <a:defRPr sz="21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C0C0"/>
        </a:buClr>
        <a:buChar char="•"/>
        <a:defRPr sz="21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DDDDDD"/>
        </a:buClr>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oleObject" Target="../embeddings/oleObject1.bin"/><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13.emf"/><Relationship Id="rId9" Type="http://schemas.microsoft.com/office/2007/relationships/diagramDrawing" Target="../diagrams/drawing1.xml"/><Relationship Id="rId14" Type="http://schemas.microsoft.com/office/2007/relationships/diagramDrawing" Target="../diagrams/drawing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oerebview.apps.be.ch/"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s.geo.admin.ch/61zkmbl9gjl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271664" y="2276872"/>
            <a:ext cx="7440613" cy="2773363"/>
          </a:xfrm>
        </p:spPr>
        <p:txBody>
          <a:bodyPr/>
          <a:lstStyle/>
          <a:p>
            <a:r>
              <a:rPr lang="de-CH" altLang="de-DE" sz="4000" dirty="0"/>
              <a:t>Peru / Columbia </a:t>
            </a:r>
            <a:r>
              <a:rPr lang="de-CH" altLang="de-DE" sz="4000" dirty="0" err="1"/>
              <a:t>meet</a:t>
            </a:r>
            <a:r>
              <a:rPr lang="de-CH" altLang="de-DE" sz="4000" dirty="0"/>
              <a:t> ARE </a:t>
            </a:r>
            <a:br>
              <a:rPr lang="de-CH" altLang="de-DE" sz="4000" dirty="0"/>
            </a:br>
            <a:br>
              <a:rPr lang="de-CH" altLang="de-DE" sz="4000" dirty="0"/>
            </a:br>
            <a:r>
              <a:rPr lang="es-419" altLang="de-DE" sz="2400" dirty="0"/>
              <a:t>Intercambio Perú / Colombia / Suiza</a:t>
            </a:r>
          </a:p>
        </p:txBody>
      </p:sp>
      <p:sp>
        <p:nvSpPr>
          <p:cNvPr id="5123" name="Rectangle 3"/>
          <p:cNvSpPr>
            <a:spLocks noGrp="1" noChangeArrowheads="1"/>
          </p:cNvSpPr>
          <p:nvPr>
            <p:ph type="subTitle" idx="1"/>
          </p:nvPr>
        </p:nvSpPr>
        <p:spPr/>
        <p:txBody>
          <a:bodyPr/>
          <a:lstStyle/>
          <a:p>
            <a:pPr eaLnBrk="1" hangingPunct="1"/>
            <a:r>
              <a:rPr lang="de-CH" altLang="de-DE" sz="2000"/>
              <a:t>Wabern, 2 de septiembre 2024</a:t>
            </a:r>
            <a:endParaRPr lang="de-CH" altLang="de-DE"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Sistema</a:t>
            </a:r>
            <a:r>
              <a:rPr lang="fr-CH" dirty="0"/>
              <a:t> de </a:t>
            </a:r>
            <a:r>
              <a:rPr lang="fr-CH" dirty="0" err="1"/>
              <a:t>Ordenación</a:t>
            </a:r>
            <a:r>
              <a:rPr lang="fr-CH" dirty="0"/>
              <a:t> Territorial: </a:t>
            </a:r>
            <a:r>
              <a:rPr lang="fr-CH" dirty="0" err="1"/>
              <a:t>Nivel</a:t>
            </a:r>
            <a:r>
              <a:rPr lang="fr-CH" dirty="0"/>
              <a:t> </a:t>
            </a:r>
            <a:r>
              <a:rPr lang="fr-CH" dirty="0" err="1"/>
              <a:t>regional</a:t>
            </a:r>
            <a:r>
              <a:rPr lang="fr-CH" dirty="0"/>
              <a:t> (</a:t>
            </a:r>
            <a:r>
              <a:rPr lang="fr-CH" dirty="0" err="1"/>
              <a:t>Cantones</a:t>
            </a:r>
            <a:r>
              <a:rPr lang="fr-CH" dirty="0"/>
              <a:t>)</a:t>
            </a:r>
            <a:endParaRPr lang="en-US" dirty="0"/>
          </a:p>
        </p:txBody>
      </p:sp>
      <p:sp>
        <p:nvSpPr>
          <p:cNvPr id="3" name="Espace réservé du contenu 2"/>
          <p:cNvSpPr>
            <a:spLocks noGrp="1"/>
          </p:cNvSpPr>
          <p:nvPr>
            <p:ph idx="1"/>
          </p:nvPr>
        </p:nvSpPr>
        <p:spPr/>
        <p:txBody>
          <a:bodyPr/>
          <a:lstStyle/>
          <a:p>
            <a:endParaRPr lang="es-419" dirty="0"/>
          </a:p>
          <a:p>
            <a:pPr>
              <a:buNone/>
            </a:pPr>
            <a:r>
              <a:rPr lang="es-419" dirty="0"/>
              <a:t>26 leyes de ordenación territorial regional (Cantones):</a:t>
            </a:r>
          </a:p>
          <a:p>
            <a:pPr>
              <a:buNone/>
            </a:pPr>
            <a:endParaRPr lang="es-419" dirty="0"/>
          </a:p>
          <a:p>
            <a:r>
              <a:rPr lang="es-419" dirty="0"/>
              <a:t>Regulaciones de edificación</a:t>
            </a:r>
          </a:p>
          <a:p>
            <a:r>
              <a:rPr lang="es-419" dirty="0"/>
              <a:t>Regulación de construcción de carreteras</a:t>
            </a:r>
          </a:p>
          <a:p>
            <a:r>
              <a:rPr lang="es-419" dirty="0"/>
              <a:t>Racionalización del suelo construido</a:t>
            </a:r>
          </a:p>
          <a:p>
            <a:r>
              <a:rPr lang="es-419" dirty="0"/>
              <a:t>Reglas de procedimiento</a:t>
            </a:r>
          </a:p>
          <a:p>
            <a:endParaRPr lang="es-419" dirty="0"/>
          </a:p>
          <a:p>
            <a:pPr>
              <a:buNone/>
            </a:pPr>
            <a:r>
              <a:rPr lang="es-419" dirty="0"/>
              <a:t>26 planes estructurales cantonales</a:t>
            </a:r>
          </a:p>
        </p:txBody>
      </p:sp>
    </p:spTree>
    <p:extLst>
      <p:ext uri="{BB962C8B-B14F-4D97-AF65-F5344CB8AC3E}">
        <p14:creationId xmlns:p14="http://schemas.microsoft.com/office/powerpoint/2010/main" val="2256345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Sistema</a:t>
            </a:r>
            <a:r>
              <a:rPr lang="fr-CH" dirty="0"/>
              <a:t> de </a:t>
            </a:r>
            <a:r>
              <a:rPr lang="fr-CH" dirty="0" err="1"/>
              <a:t>Ordenación</a:t>
            </a:r>
            <a:r>
              <a:rPr lang="fr-CH" dirty="0"/>
              <a:t> Territorial: </a:t>
            </a:r>
            <a:r>
              <a:rPr lang="fr-CH" dirty="0" err="1"/>
              <a:t>Nivel</a:t>
            </a:r>
            <a:r>
              <a:rPr lang="fr-CH" dirty="0"/>
              <a:t> local</a:t>
            </a:r>
            <a:endParaRPr lang="en-US" dirty="0"/>
          </a:p>
        </p:txBody>
      </p:sp>
      <p:sp>
        <p:nvSpPr>
          <p:cNvPr id="3" name="Espace réservé du contenu 2"/>
          <p:cNvSpPr>
            <a:spLocks noGrp="1"/>
          </p:cNvSpPr>
          <p:nvPr>
            <p:ph idx="1"/>
          </p:nvPr>
        </p:nvSpPr>
        <p:spPr/>
        <p:txBody>
          <a:bodyPr/>
          <a:lstStyle/>
          <a:p>
            <a:endParaRPr lang="es-419" dirty="0"/>
          </a:p>
          <a:p>
            <a:r>
              <a:rPr lang="es-419" dirty="0"/>
              <a:t>Diferencias entre cantones</a:t>
            </a:r>
          </a:p>
          <a:p>
            <a:pPr lvl="1"/>
            <a:r>
              <a:rPr lang="es-419" dirty="0"/>
              <a:t>Competencias locales pueden ser muy diferentes</a:t>
            </a:r>
          </a:p>
          <a:p>
            <a:endParaRPr lang="es-419" dirty="0"/>
          </a:p>
          <a:p>
            <a:r>
              <a:rPr lang="es-419" dirty="0"/>
              <a:t>Tareas principales:</a:t>
            </a:r>
          </a:p>
          <a:p>
            <a:pPr lvl="1"/>
            <a:r>
              <a:rPr lang="es-419" dirty="0"/>
              <a:t>Planificación de usos de suelo</a:t>
            </a:r>
          </a:p>
          <a:p>
            <a:pPr lvl="1"/>
            <a:r>
              <a:rPr lang="es-419" dirty="0"/>
              <a:t>Permisos de construcción (con aprobación regional)</a:t>
            </a:r>
          </a:p>
          <a:p>
            <a:endParaRPr lang="es-419" dirty="0"/>
          </a:p>
          <a:p>
            <a:r>
              <a:rPr lang="es-419" dirty="0"/>
              <a:t>Aglomeraciones / asociaciones regionales </a:t>
            </a:r>
          </a:p>
          <a:p>
            <a:pPr>
              <a:buNone/>
            </a:pPr>
            <a:endParaRPr lang="es-419" dirty="0"/>
          </a:p>
        </p:txBody>
      </p:sp>
    </p:spTree>
    <p:extLst>
      <p:ext uri="{BB962C8B-B14F-4D97-AF65-F5344CB8AC3E}">
        <p14:creationId xmlns:p14="http://schemas.microsoft.com/office/powerpoint/2010/main" val="130997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6000" y="324000"/>
            <a:ext cx="7462800" cy="989013"/>
          </a:xfrm>
        </p:spPr>
        <p:txBody>
          <a:bodyPr/>
          <a:lstStyle/>
          <a:p>
            <a:pPr eaLnBrk="1" hangingPunct="1"/>
            <a:r>
              <a:rPr lang="de-CH" altLang="de-DE" sz="2400" dirty="0" err="1"/>
              <a:t>Desarrollo</a:t>
            </a:r>
            <a:r>
              <a:rPr lang="de-CH" altLang="de-DE" sz="2400" dirty="0"/>
              <a:t> Territorial en </a:t>
            </a:r>
            <a:r>
              <a:rPr lang="de-CH" altLang="de-DE" sz="2400" dirty="0" err="1"/>
              <a:t>Suiza</a:t>
            </a:r>
            <a:r>
              <a:rPr lang="de-CH" altLang="de-DE" sz="2400" dirty="0"/>
              <a:t>:</a:t>
            </a:r>
            <a:br>
              <a:rPr lang="de-CH" altLang="de-DE" sz="2400" dirty="0"/>
            </a:br>
            <a:r>
              <a:rPr lang="de-CH" altLang="de-DE" sz="2400" dirty="0" err="1"/>
              <a:t>Responsabilidades</a:t>
            </a:r>
            <a:r>
              <a:rPr lang="de-CH" altLang="de-DE" sz="2400" dirty="0"/>
              <a:t> e </a:t>
            </a:r>
            <a:r>
              <a:rPr lang="de-CH" altLang="de-DE" sz="2400" dirty="0" err="1"/>
              <a:t>Instrumentos</a:t>
            </a:r>
            <a:endParaRPr lang="de-CH" altLang="de-DE" sz="2400" dirty="0"/>
          </a:p>
        </p:txBody>
      </p:sp>
      <p:sp>
        <p:nvSpPr>
          <p:cNvPr id="6147" name="Text Box 3"/>
          <p:cNvSpPr txBox="1">
            <a:spLocks noChangeArrowheads="1"/>
          </p:cNvSpPr>
          <p:nvPr/>
        </p:nvSpPr>
        <p:spPr bwMode="auto">
          <a:xfrm>
            <a:off x="1187624" y="1412776"/>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de-CH" altLang="de-DE" sz="1800" dirty="0" err="1"/>
              <a:t>federal</a:t>
            </a:r>
            <a:endParaRPr lang="de-CH" altLang="de-DE" sz="1800" dirty="0"/>
          </a:p>
        </p:txBody>
      </p:sp>
      <p:sp>
        <p:nvSpPr>
          <p:cNvPr id="6148" name="Text Box 4"/>
          <p:cNvSpPr txBox="1">
            <a:spLocks noChangeArrowheads="1"/>
          </p:cNvSpPr>
          <p:nvPr/>
        </p:nvSpPr>
        <p:spPr bwMode="auto">
          <a:xfrm>
            <a:off x="1187624" y="3419708"/>
            <a:ext cx="105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de-CH" altLang="de-DE" sz="1800" dirty="0" err="1"/>
              <a:t>cantonal</a:t>
            </a:r>
            <a:endParaRPr lang="de-CH" altLang="de-DE" sz="1800" dirty="0"/>
          </a:p>
        </p:txBody>
      </p:sp>
      <p:sp>
        <p:nvSpPr>
          <p:cNvPr id="6149" name="Text Box 5"/>
          <p:cNvSpPr txBox="1">
            <a:spLocks noChangeArrowheads="1"/>
          </p:cNvSpPr>
          <p:nvPr/>
        </p:nvSpPr>
        <p:spPr bwMode="auto">
          <a:xfrm>
            <a:off x="1187624" y="5078511"/>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de-CH" altLang="de-DE" sz="1800" dirty="0" err="1"/>
              <a:t>local</a:t>
            </a:r>
            <a:endParaRPr lang="de-CH" altLang="de-DE" sz="1800" dirty="0"/>
          </a:p>
        </p:txBody>
      </p:sp>
      <p:sp>
        <p:nvSpPr>
          <p:cNvPr id="6150" name="Rectangle 6"/>
          <p:cNvSpPr>
            <a:spLocks noChangeArrowheads="1"/>
          </p:cNvSpPr>
          <p:nvPr/>
        </p:nvSpPr>
        <p:spPr bwMode="auto">
          <a:xfrm>
            <a:off x="3898900" y="3428330"/>
            <a:ext cx="2270125" cy="800100"/>
          </a:xfrm>
          <a:prstGeom prst="rect">
            <a:avLst/>
          </a:prstGeom>
          <a:solidFill>
            <a:srgbClr val="BDE3FF"/>
          </a:solidFill>
          <a:ln w="9525">
            <a:solidFill>
              <a:schemeClr val="tx1"/>
            </a:solidFill>
            <a:miter lim="800000"/>
            <a:headEnd/>
            <a:tailEnd/>
          </a:ln>
        </p:spPr>
        <p:txBody>
          <a:bodyPr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800"/>
              <a:t>Richtplan</a:t>
            </a:r>
          </a:p>
        </p:txBody>
      </p:sp>
      <p:sp>
        <p:nvSpPr>
          <p:cNvPr id="6151" name="Rectangle 7"/>
          <p:cNvSpPr>
            <a:spLocks noChangeArrowheads="1"/>
          </p:cNvSpPr>
          <p:nvPr/>
        </p:nvSpPr>
        <p:spPr bwMode="auto">
          <a:xfrm>
            <a:off x="3970338" y="3356893"/>
            <a:ext cx="2270125" cy="800100"/>
          </a:xfrm>
          <a:prstGeom prst="rect">
            <a:avLst/>
          </a:prstGeom>
          <a:solidFill>
            <a:srgbClr val="BDE3FF"/>
          </a:solidFill>
          <a:ln w="9525">
            <a:solidFill>
              <a:schemeClr val="tx1"/>
            </a:solidFill>
            <a:miter lim="800000"/>
            <a:headEnd/>
            <a:tailEnd/>
          </a:ln>
        </p:spPr>
        <p:txBody>
          <a:bodyPr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800"/>
              <a:t>Richtplan</a:t>
            </a:r>
          </a:p>
        </p:txBody>
      </p:sp>
      <p:sp>
        <p:nvSpPr>
          <p:cNvPr id="6152" name="Rectangle 8"/>
          <p:cNvSpPr>
            <a:spLocks noChangeArrowheads="1"/>
          </p:cNvSpPr>
          <p:nvPr/>
        </p:nvSpPr>
        <p:spPr bwMode="auto">
          <a:xfrm>
            <a:off x="4041775" y="3285455"/>
            <a:ext cx="2270125" cy="800100"/>
          </a:xfrm>
          <a:prstGeom prst="rect">
            <a:avLst/>
          </a:prstGeom>
          <a:solidFill>
            <a:srgbClr val="BDE3FF"/>
          </a:solidFill>
          <a:ln w="9525">
            <a:solidFill>
              <a:schemeClr val="tx1"/>
            </a:solidFill>
            <a:miter lim="800000"/>
            <a:headEnd/>
            <a:tailEnd/>
          </a:ln>
        </p:spPr>
        <p:txBody>
          <a:bodyPr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800"/>
              <a:t>Richtplan</a:t>
            </a:r>
          </a:p>
        </p:txBody>
      </p:sp>
      <p:sp>
        <p:nvSpPr>
          <p:cNvPr id="6153" name="Rectangle 9"/>
          <p:cNvSpPr>
            <a:spLocks noChangeArrowheads="1"/>
          </p:cNvSpPr>
          <p:nvPr/>
        </p:nvSpPr>
        <p:spPr bwMode="auto">
          <a:xfrm>
            <a:off x="4114800" y="3212430"/>
            <a:ext cx="2270125" cy="800100"/>
          </a:xfrm>
          <a:prstGeom prst="rect">
            <a:avLst/>
          </a:prstGeom>
          <a:solidFill>
            <a:srgbClr val="00B0F0"/>
          </a:solidFill>
          <a:ln w="9525">
            <a:solidFill>
              <a:schemeClr val="tx1"/>
            </a:solidFill>
            <a:miter lim="800000"/>
            <a:headEnd/>
            <a:tailEnd/>
          </a:ln>
        </p:spPr>
        <p:txBody>
          <a:bodyPr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2400" b="1" dirty="0"/>
              <a:t>Planes </a:t>
            </a:r>
          </a:p>
          <a:p>
            <a:pPr algn="ctr"/>
            <a:r>
              <a:rPr lang="de-CH" altLang="de-DE" sz="2400" b="1" dirty="0" err="1"/>
              <a:t>Estructurales</a:t>
            </a:r>
            <a:endParaRPr lang="de-CH" altLang="de-DE" sz="2400" b="1" dirty="0"/>
          </a:p>
        </p:txBody>
      </p:sp>
      <p:sp>
        <p:nvSpPr>
          <p:cNvPr id="6154" name="Rectangle 10"/>
          <p:cNvSpPr>
            <a:spLocks noChangeArrowheads="1"/>
          </p:cNvSpPr>
          <p:nvPr/>
        </p:nvSpPr>
        <p:spPr bwMode="auto">
          <a:xfrm>
            <a:off x="4102100" y="1340768"/>
            <a:ext cx="2003425" cy="533400"/>
          </a:xfrm>
          <a:prstGeom prst="rect">
            <a:avLst/>
          </a:prstGeom>
          <a:solidFill>
            <a:srgbClr val="BDE3FF"/>
          </a:solidFill>
          <a:ln w="9525">
            <a:solidFill>
              <a:schemeClr val="tx1"/>
            </a:solidFill>
            <a:miter lim="800000"/>
            <a:headEnd/>
            <a:tailEnd/>
          </a:ln>
        </p:spPr>
        <p:txBody>
          <a:bodyPr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800" dirty="0" err="1"/>
              <a:t>Conceptos</a:t>
            </a:r>
            <a:r>
              <a:rPr lang="de-CH" altLang="de-DE" sz="1800" dirty="0"/>
              <a:t> y</a:t>
            </a:r>
            <a:br>
              <a:rPr lang="de-CH" altLang="de-DE" sz="1800" dirty="0"/>
            </a:br>
            <a:r>
              <a:rPr lang="de-CH" altLang="de-DE" sz="1800" dirty="0"/>
              <a:t>Planes </a:t>
            </a:r>
            <a:r>
              <a:rPr lang="de-CH" altLang="de-DE" sz="1800" dirty="0" err="1"/>
              <a:t>Sectoriales</a:t>
            </a:r>
            <a:endParaRPr lang="de-CH" altLang="de-DE" sz="1800" dirty="0"/>
          </a:p>
        </p:txBody>
      </p:sp>
      <p:sp>
        <p:nvSpPr>
          <p:cNvPr id="6155" name="Rectangle 11"/>
          <p:cNvSpPr>
            <a:spLocks noChangeArrowheads="1"/>
          </p:cNvSpPr>
          <p:nvPr/>
        </p:nvSpPr>
        <p:spPr bwMode="auto">
          <a:xfrm rot="10800000">
            <a:off x="4102100" y="1917030"/>
            <a:ext cx="266700" cy="735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400"/>
              <a:t>SIL</a:t>
            </a:r>
          </a:p>
        </p:txBody>
      </p:sp>
      <p:sp>
        <p:nvSpPr>
          <p:cNvPr id="6156" name="Rectangle 12"/>
          <p:cNvSpPr>
            <a:spLocks noChangeArrowheads="1"/>
          </p:cNvSpPr>
          <p:nvPr/>
        </p:nvSpPr>
        <p:spPr bwMode="auto">
          <a:xfrm rot="10800000">
            <a:off x="4389438" y="1917030"/>
            <a:ext cx="266700" cy="735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400"/>
              <a:t>SÜL</a:t>
            </a:r>
          </a:p>
        </p:txBody>
      </p:sp>
      <p:sp>
        <p:nvSpPr>
          <p:cNvPr id="6157" name="Rectangle 14"/>
          <p:cNvSpPr>
            <a:spLocks noChangeArrowheads="1"/>
          </p:cNvSpPr>
          <p:nvPr/>
        </p:nvSpPr>
        <p:spPr bwMode="auto">
          <a:xfrm rot="10800000">
            <a:off x="4965700" y="1917030"/>
            <a:ext cx="266700" cy="735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400"/>
              <a:t>FFF</a:t>
            </a:r>
          </a:p>
        </p:txBody>
      </p:sp>
      <p:grpSp>
        <p:nvGrpSpPr>
          <p:cNvPr id="6158" name="Group 15"/>
          <p:cNvGrpSpPr>
            <a:grpSpLocks/>
          </p:cNvGrpSpPr>
          <p:nvPr/>
        </p:nvGrpSpPr>
        <p:grpSpPr bwMode="auto">
          <a:xfrm>
            <a:off x="3898900" y="4868193"/>
            <a:ext cx="2470150" cy="1000125"/>
            <a:chOff x="2971" y="3339"/>
            <a:chExt cx="1678" cy="680"/>
          </a:xfrm>
          <a:solidFill>
            <a:srgbClr val="BDE3FF"/>
          </a:solidFill>
        </p:grpSpPr>
        <p:sp>
          <p:nvSpPr>
            <p:cNvPr id="6175" name="Rectangle 16"/>
            <p:cNvSpPr>
              <a:spLocks noChangeArrowheads="1"/>
            </p:cNvSpPr>
            <p:nvPr/>
          </p:nvSpPr>
          <p:spPr bwMode="auto">
            <a:xfrm>
              <a:off x="2971" y="3475"/>
              <a:ext cx="1542" cy="544"/>
            </a:xfrm>
            <a:prstGeom prst="rect">
              <a:avLst/>
            </a:prstGeom>
            <a:grpFill/>
            <a:ln w="9525">
              <a:solidFill>
                <a:schemeClr val="tx1"/>
              </a:solidFill>
              <a:miter lim="800000"/>
              <a:headEnd/>
              <a:tailEnd/>
            </a:ln>
          </p:spPr>
          <p:txBody>
            <a:bodyPr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800"/>
                <a:t>Richtplan</a:t>
              </a:r>
            </a:p>
          </p:txBody>
        </p:sp>
        <p:sp>
          <p:nvSpPr>
            <p:cNvPr id="6176" name="Rectangle 17"/>
            <p:cNvSpPr>
              <a:spLocks noChangeArrowheads="1"/>
            </p:cNvSpPr>
            <p:nvPr/>
          </p:nvSpPr>
          <p:spPr bwMode="auto">
            <a:xfrm>
              <a:off x="3016" y="3430"/>
              <a:ext cx="1542" cy="544"/>
            </a:xfrm>
            <a:prstGeom prst="rect">
              <a:avLst/>
            </a:prstGeom>
            <a:grpFill/>
            <a:ln w="9525">
              <a:solidFill>
                <a:schemeClr val="tx1"/>
              </a:solidFill>
              <a:miter lim="800000"/>
              <a:headEnd/>
              <a:tailEnd/>
            </a:ln>
          </p:spPr>
          <p:txBody>
            <a:bodyPr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800"/>
                <a:t>Richtplan</a:t>
              </a:r>
            </a:p>
          </p:txBody>
        </p:sp>
        <p:sp>
          <p:nvSpPr>
            <p:cNvPr id="6177" name="Rectangle 18"/>
            <p:cNvSpPr>
              <a:spLocks noChangeArrowheads="1"/>
            </p:cNvSpPr>
            <p:nvPr/>
          </p:nvSpPr>
          <p:spPr bwMode="auto">
            <a:xfrm>
              <a:off x="3061" y="3385"/>
              <a:ext cx="1542" cy="544"/>
            </a:xfrm>
            <a:prstGeom prst="rect">
              <a:avLst/>
            </a:prstGeom>
            <a:grpFill/>
            <a:ln w="9525">
              <a:solidFill>
                <a:schemeClr val="tx1"/>
              </a:solidFill>
              <a:miter lim="800000"/>
              <a:headEnd/>
              <a:tailEnd/>
            </a:ln>
          </p:spPr>
          <p:txBody>
            <a:bodyPr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800"/>
                <a:t>Richtplan</a:t>
              </a:r>
            </a:p>
          </p:txBody>
        </p:sp>
        <p:sp>
          <p:nvSpPr>
            <p:cNvPr id="6178" name="Rectangle 19"/>
            <p:cNvSpPr>
              <a:spLocks noChangeArrowheads="1"/>
            </p:cNvSpPr>
            <p:nvPr/>
          </p:nvSpPr>
          <p:spPr bwMode="auto">
            <a:xfrm>
              <a:off x="3107" y="3339"/>
              <a:ext cx="1542" cy="544"/>
            </a:xfrm>
            <a:prstGeom prst="rect">
              <a:avLst/>
            </a:prstGeom>
            <a:grpFill/>
            <a:ln w="9525">
              <a:solidFill>
                <a:schemeClr val="tx1"/>
              </a:solidFill>
              <a:miter lim="800000"/>
              <a:headEnd/>
              <a:tailEnd/>
            </a:ln>
          </p:spPr>
          <p:txBody>
            <a:bodyPr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800" dirty="0"/>
                <a:t>Uso de </a:t>
              </a:r>
              <a:r>
                <a:rPr lang="de-CH" altLang="de-DE" sz="1800" dirty="0" err="1"/>
                <a:t>Suelos</a:t>
              </a:r>
              <a:endParaRPr lang="de-CH" altLang="de-DE" sz="1800" dirty="0"/>
            </a:p>
          </p:txBody>
        </p:sp>
      </p:grpSp>
      <p:sp>
        <p:nvSpPr>
          <p:cNvPr id="6159" name="AutoShape 20"/>
          <p:cNvSpPr>
            <a:spLocks noChangeArrowheads="1"/>
          </p:cNvSpPr>
          <p:nvPr/>
        </p:nvSpPr>
        <p:spPr bwMode="auto">
          <a:xfrm>
            <a:off x="5021263" y="2809205"/>
            <a:ext cx="400050" cy="266700"/>
          </a:xfrm>
          <a:prstGeom prst="upDownArrow">
            <a:avLst>
              <a:gd name="adj1" fmla="val 50000"/>
              <a:gd name="adj2" fmla="val 20000"/>
            </a:avLst>
          </a:prstGeom>
          <a:solidFill>
            <a:srgbClr val="ED181E"/>
          </a:solidFill>
          <a:ln w="9525">
            <a:solidFill>
              <a:schemeClr val="tx1"/>
            </a:solidFill>
            <a:miter lim="800000"/>
            <a:headEnd/>
            <a:tailEnd/>
          </a:ln>
        </p:spPr>
        <p:txBody>
          <a:bodyPr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endParaRPr lang="de-DE" altLang="de-DE" sz="1800">
              <a:solidFill>
                <a:srgbClr val="CCCCFF"/>
              </a:solidFill>
            </a:endParaRPr>
          </a:p>
        </p:txBody>
      </p:sp>
      <p:sp>
        <p:nvSpPr>
          <p:cNvPr id="6160" name="AutoShape 21"/>
          <p:cNvSpPr>
            <a:spLocks noChangeArrowheads="1"/>
          </p:cNvSpPr>
          <p:nvPr/>
        </p:nvSpPr>
        <p:spPr bwMode="auto">
          <a:xfrm>
            <a:off x="5049838" y="4437112"/>
            <a:ext cx="400050" cy="266700"/>
          </a:xfrm>
          <a:prstGeom prst="upDownArrow">
            <a:avLst>
              <a:gd name="adj1" fmla="val 50000"/>
              <a:gd name="adj2" fmla="val 20000"/>
            </a:avLst>
          </a:prstGeom>
          <a:solidFill>
            <a:srgbClr val="ED181E"/>
          </a:solidFill>
          <a:ln w="9525">
            <a:solidFill>
              <a:schemeClr val="tx1"/>
            </a:solidFill>
            <a:miter lim="800000"/>
            <a:headEnd/>
            <a:tailEnd/>
          </a:ln>
        </p:spPr>
        <p:txBody>
          <a:bodyPr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endParaRPr lang="de-DE" altLang="de-DE" sz="1800">
              <a:solidFill>
                <a:srgbClr val="CCCCFF"/>
              </a:solidFill>
            </a:endParaRPr>
          </a:p>
        </p:txBody>
      </p:sp>
      <p:sp>
        <p:nvSpPr>
          <p:cNvPr id="6161" name="AutoShape 22"/>
          <p:cNvSpPr>
            <a:spLocks noChangeArrowheads="1"/>
          </p:cNvSpPr>
          <p:nvPr/>
        </p:nvSpPr>
        <p:spPr bwMode="auto">
          <a:xfrm rot="5238703">
            <a:off x="6600825" y="3433093"/>
            <a:ext cx="400050" cy="266700"/>
          </a:xfrm>
          <a:prstGeom prst="upDownArrow">
            <a:avLst>
              <a:gd name="adj1" fmla="val 50000"/>
              <a:gd name="adj2" fmla="val 20000"/>
            </a:avLst>
          </a:prstGeom>
          <a:solidFill>
            <a:srgbClr val="ED181E"/>
          </a:solidFill>
          <a:ln w="9525">
            <a:solidFill>
              <a:schemeClr val="tx1"/>
            </a:solidFill>
            <a:miter lim="800000"/>
            <a:headEnd/>
            <a:tailEnd/>
          </a:ln>
        </p:spPr>
        <p:txBody>
          <a:bodyPr rot="10800000" vert="eaVert"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endParaRPr lang="de-DE" altLang="de-DE" sz="1800">
              <a:solidFill>
                <a:srgbClr val="CCCCFF"/>
              </a:solidFill>
            </a:endParaRPr>
          </a:p>
        </p:txBody>
      </p:sp>
      <p:sp>
        <p:nvSpPr>
          <p:cNvPr id="6162" name="Rectangle 23"/>
          <p:cNvSpPr>
            <a:spLocks noChangeArrowheads="1"/>
          </p:cNvSpPr>
          <p:nvPr/>
        </p:nvSpPr>
        <p:spPr bwMode="auto">
          <a:xfrm>
            <a:off x="7027863" y="3212430"/>
            <a:ext cx="1865312" cy="800100"/>
          </a:xfrm>
          <a:prstGeom prst="rect">
            <a:avLst/>
          </a:prstGeom>
          <a:solidFill>
            <a:srgbClr val="BDE3FF"/>
          </a:solidFill>
          <a:ln w="9525">
            <a:solidFill>
              <a:schemeClr val="tx1"/>
            </a:solidFill>
            <a:miter lim="800000"/>
            <a:headEnd/>
            <a:tailEnd/>
          </a:ln>
        </p:spPr>
        <p:txBody>
          <a:bodyPr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800" dirty="0"/>
              <a:t>Planes </a:t>
            </a:r>
          </a:p>
          <a:p>
            <a:pPr algn="ctr"/>
            <a:r>
              <a:rPr lang="de-CH" altLang="de-DE" sz="1800" dirty="0" err="1"/>
              <a:t>temáticos</a:t>
            </a:r>
            <a:endParaRPr lang="de-CH" altLang="de-DE" sz="1800" dirty="0"/>
          </a:p>
        </p:txBody>
      </p:sp>
      <p:sp>
        <p:nvSpPr>
          <p:cNvPr id="6163" name="Rectangle 24"/>
          <p:cNvSpPr>
            <a:spLocks noChangeArrowheads="1"/>
          </p:cNvSpPr>
          <p:nvPr/>
        </p:nvSpPr>
        <p:spPr bwMode="auto">
          <a:xfrm rot="10800000">
            <a:off x="4678363" y="1917030"/>
            <a:ext cx="266700" cy="735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400" dirty="0"/>
              <a:t>Transport</a:t>
            </a:r>
          </a:p>
        </p:txBody>
      </p:sp>
      <p:grpSp>
        <p:nvGrpSpPr>
          <p:cNvPr id="3" name="Group 29"/>
          <p:cNvGrpSpPr>
            <a:grpSpLocks/>
          </p:cNvGrpSpPr>
          <p:nvPr/>
        </p:nvGrpSpPr>
        <p:grpSpPr bwMode="auto">
          <a:xfrm>
            <a:off x="3767101" y="3370714"/>
            <a:ext cx="4181125" cy="522673"/>
            <a:chOff x="2389" y="2339"/>
            <a:chExt cx="2721" cy="355"/>
          </a:xfrm>
        </p:grpSpPr>
        <p:sp>
          <p:nvSpPr>
            <p:cNvPr id="6173" name="AutoShape 30"/>
            <p:cNvSpPr>
              <a:spLocks noChangeArrowheads="1"/>
            </p:cNvSpPr>
            <p:nvPr/>
          </p:nvSpPr>
          <p:spPr bwMode="auto">
            <a:xfrm rot="19989201">
              <a:off x="2423" y="2339"/>
              <a:ext cx="2687" cy="355"/>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eaLnBrk="1" hangingPunct="1"/>
              <a:endParaRPr lang="de-DE" altLang="de-DE"/>
            </a:p>
          </p:txBody>
        </p:sp>
        <p:sp>
          <p:nvSpPr>
            <p:cNvPr id="6174" name="Text Box 31"/>
            <p:cNvSpPr txBox="1">
              <a:spLocks noChangeArrowheads="1"/>
            </p:cNvSpPr>
            <p:nvPr/>
          </p:nvSpPr>
          <p:spPr bwMode="auto">
            <a:xfrm rot="19979755">
              <a:off x="2389" y="2380"/>
              <a:ext cx="271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2000" dirty="0" err="1">
                  <a:solidFill>
                    <a:srgbClr val="FF0000"/>
                  </a:solidFill>
                  <a:latin typeface="Arial Black" panose="020B0A04020102020204" pitchFamily="34" charset="0"/>
                </a:rPr>
                <a:t>Vinculante</a:t>
              </a:r>
              <a:r>
                <a:rPr lang="de-CH" altLang="de-DE" sz="2000" dirty="0">
                  <a:solidFill>
                    <a:srgbClr val="FF0000"/>
                  </a:solidFill>
                  <a:latin typeface="Arial Black" panose="020B0A04020102020204" pitchFamily="34" charset="0"/>
                </a:rPr>
                <a:t> </a:t>
              </a:r>
              <a:r>
                <a:rPr lang="de-CH" altLang="de-DE" sz="2000" dirty="0" err="1">
                  <a:solidFill>
                    <a:srgbClr val="FF0000"/>
                  </a:solidFill>
                  <a:latin typeface="Arial Black" panose="020B0A04020102020204" pitchFamily="34" charset="0"/>
                </a:rPr>
                <a:t>para</a:t>
              </a:r>
              <a:r>
                <a:rPr lang="de-CH" altLang="de-DE" sz="2000" dirty="0">
                  <a:solidFill>
                    <a:srgbClr val="FF0000"/>
                  </a:solidFill>
                  <a:latin typeface="Arial Black" panose="020B0A04020102020204" pitchFamily="34" charset="0"/>
                </a:rPr>
                <a:t> </a:t>
              </a:r>
              <a:r>
                <a:rPr lang="de-CH" altLang="de-DE" sz="2000" dirty="0" err="1">
                  <a:solidFill>
                    <a:srgbClr val="FF0000"/>
                  </a:solidFill>
                  <a:latin typeface="Arial Black" panose="020B0A04020102020204" pitchFamily="34" charset="0"/>
                </a:rPr>
                <a:t>autoridades</a:t>
              </a:r>
              <a:endParaRPr lang="de-CH" altLang="de-DE" sz="2000" dirty="0">
                <a:solidFill>
                  <a:srgbClr val="FF0000"/>
                </a:solidFill>
                <a:latin typeface="Arial Black" panose="020B0A04020102020204" pitchFamily="34" charset="0"/>
              </a:endParaRPr>
            </a:p>
          </p:txBody>
        </p:sp>
      </p:grpSp>
      <p:grpSp>
        <p:nvGrpSpPr>
          <p:cNvPr id="4" name="Group 33"/>
          <p:cNvGrpSpPr>
            <a:grpSpLocks/>
          </p:cNvGrpSpPr>
          <p:nvPr/>
        </p:nvGrpSpPr>
        <p:grpSpPr bwMode="auto">
          <a:xfrm>
            <a:off x="4004738" y="5085184"/>
            <a:ext cx="4612213" cy="556076"/>
            <a:chOff x="2425" y="3481"/>
            <a:chExt cx="2183" cy="347"/>
          </a:xfrm>
        </p:grpSpPr>
        <p:sp>
          <p:nvSpPr>
            <p:cNvPr id="6171" name="AutoShape 34"/>
            <p:cNvSpPr>
              <a:spLocks noChangeArrowheads="1"/>
            </p:cNvSpPr>
            <p:nvPr/>
          </p:nvSpPr>
          <p:spPr bwMode="auto">
            <a:xfrm rot="20064586">
              <a:off x="2425" y="3511"/>
              <a:ext cx="1999" cy="317"/>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eaLnBrk="1" hangingPunct="1"/>
              <a:endParaRPr lang="de-DE" altLang="de-DE"/>
            </a:p>
          </p:txBody>
        </p:sp>
        <p:sp>
          <p:nvSpPr>
            <p:cNvPr id="6172" name="Text Box 35"/>
            <p:cNvSpPr txBox="1">
              <a:spLocks noChangeArrowheads="1"/>
            </p:cNvSpPr>
            <p:nvPr/>
          </p:nvSpPr>
          <p:spPr bwMode="auto">
            <a:xfrm rot="20054745">
              <a:off x="2431" y="3481"/>
              <a:ext cx="21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r>
                <a:rPr lang="de-CH" altLang="de-DE" sz="2000" dirty="0" err="1">
                  <a:solidFill>
                    <a:srgbClr val="FF0000"/>
                  </a:solidFill>
                  <a:latin typeface="Arial Black" panose="020B0A04020102020204" pitchFamily="34" charset="0"/>
                </a:rPr>
                <a:t>Vinculante</a:t>
              </a:r>
              <a:r>
                <a:rPr lang="de-CH" altLang="de-DE" sz="2000" dirty="0">
                  <a:solidFill>
                    <a:srgbClr val="FF0000"/>
                  </a:solidFill>
                  <a:latin typeface="Arial Black" panose="020B0A04020102020204" pitchFamily="34" charset="0"/>
                </a:rPr>
                <a:t> </a:t>
              </a:r>
              <a:r>
                <a:rPr lang="de-CH" altLang="de-DE" sz="2000" dirty="0" err="1">
                  <a:solidFill>
                    <a:srgbClr val="FF0000"/>
                  </a:solidFill>
                  <a:latin typeface="Arial Black" panose="020B0A04020102020204" pitchFamily="34" charset="0"/>
                </a:rPr>
                <a:t>para</a:t>
              </a:r>
              <a:r>
                <a:rPr lang="de-CH" altLang="de-DE" sz="2000" dirty="0">
                  <a:solidFill>
                    <a:srgbClr val="FF0000"/>
                  </a:solidFill>
                  <a:latin typeface="Arial Black" panose="020B0A04020102020204" pitchFamily="34" charset="0"/>
                </a:rPr>
                <a:t> </a:t>
              </a:r>
              <a:r>
                <a:rPr lang="de-CH" altLang="de-DE" sz="2000" dirty="0" err="1">
                  <a:solidFill>
                    <a:srgbClr val="FF0000"/>
                  </a:solidFill>
                  <a:latin typeface="Arial Black" panose="020B0A04020102020204" pitchFamily="34" charset="0"/>
                </a:rPr>
                <a:t>propietarios</a:t>
              </a:r>
              <a:endParaRPr lang="de-CH" altLang="de-DE" sz="2000" dirty="0">
                <a:solidFill>
                  <a:srgbClr val="FF0000"/>
                </a:solidFill>
                <a:latin typeface="Arial Black" panose="020B0A04020102020204" pitchFamily="34" charset="0"/>
              </a:endParaRPr>
            </a:p>
          </p:txBody>
        </p:sp>
      </p:grpSp>
      <p:sp>
        <p:nvSpPr>
          <p:cNvPr id="33" name="Rechteck 32"/>
          <p:cNvSpPr/>
          <p:nvPr/>
        </p:nvSpPr>
        <p:spPr bwMode="auto">
          <a:xfrm>
            <a:off x="2681790" y="1341115"/>
            <a:ext cx="810090" cy="4455495"/>
          </a:xfrm>
          <a:prstGeom prst="rect">
            <a:avLst/>
          </a:prstGeom>
          <a:solidFill>
            <a:srgbClr val="BDE3FF"/>
          </a:solidFill>
          <a:ln w="9525" cap="flat" cmpd="sng" algn="ctr">
            <a:solidFill>
              <a:schemeClr val="tx1"/>
            </a:solidFill>
            <a:prstDash val="solid"/>
            <a:round/>
            <a:headEnd type="none" w="med" len="med"/>
            <a:tailEnd type="none" w="med" len="med"/>
          </a:ln>
          <a:effectLst/>
        </p:spPr>
        <p:txBody>
          <a:bodyPr vert="vert270" lIns="0" tIns="0" rIns="0" bIns="0" anchor="ctr"/>
          <a:lstStyle/>
          <a:p>
            <a:pPr algn="ctr">
              <a:spcBef>
                <a:spcPts val="1200"/>
              </a:spcBef>
              <a:defRPr/>
            </a:pPr>
            <a:r>
              <a:rPr lang="de-CH" sz="2400" dirty="0" err="1">
                <a:latin typeface="Arial" charset="0"/>
              </a:rPr>
              <a:t>Estratégia</a:t>
            </a:r>
            <a:r>
              <a:rPr lang="de-CH" sz="2400" dirty="0">
                <a:latin typeface="Arial" charset="0"/>
              </a:rPr>
              <a:t> Territorial de </a:t>
            </a:r>
            <a:r>
              <a:rPr lang="de-CH" sz="2400" dirty="0" err="1">
                <a:latin typeface="Arial" charset="0"/>
              </a:rPr>
              <a:t>Suiza</a:t>
            </a:r>
            <a:endParaRPr lang="de-CH" sz="2400" dirty="0">
              <a:latin typeface="Arial" charset="0"/>
            </a:endParaRPr>
          </a:p>
        </p:txBody>
      </p:sp>
      <p:cxnSp>
        <p:nvCxnSpPr>
          <p:cNvPr id="6167" name="Gerade Verbindung mit Pfeil 36"/>
          <p:cNvCxnSpPr>
            <a:cxnSpLocks noChangeShapeType="1"/>
          </p:cNvCxnSpPr>
          <p:nvPr/>
        </p:nvCxnSpPr>
        <p:spPr bwMode="auto">
          <a:xfrm>
            <a:off x="3492500" y="1701130"/>
            <a:ext cx="539750"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6168" name="Gerade Verbindung mit Pfeil 38"/>
          <p:cNvCxnSpPr>
            <a:cxnSpLocks noChangeShapeType="1"/>
            <a:endCxn id="6154" idx="1"/>
          </p:cNvCxnSpPr>
          <p:nvPr/>
        </p:nvCxnSpPr>
        <p:spPr bwMode="auto">
          <a:xfrm flipV="1">
            <a:off x="3492500" y="1607468"/>
            <a:ext cx="6096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69" name="Gerade Verbindung mit Pfeil 39"/>
          <p:cNvCxnSpPr>
            <a:cxnSpLocks noChangeShapeType="1"/>
          </p:cNvCxnSpPr>
          <p:nvPr/>
        </p:nvCxnSpPr>
        <p:spPr bwMode="auto">
          <a:xfrm flipV="1">
            <a:off x="3492500" y="3680743"/>
            <a:ext cx="6096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70" name="Gerade Verbindung mit Pfeil 40"/>
          <p:cNvCxnSpPr>
            <a:cxnSpLocks noChangeShapeType="1"/>
          </p:cNvCxnSpPr>
          <p:nvPr/>
        </p:nvCxnSpPr>
        <p:spPr bwMode="auto">
          <a:xfrm flipV="1">
            <a:off x="3492500" y="5396439"/>
            <a:ext cx="6096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5" name="Rectangle 14"/>
          <p:cNvSpPr>
            <a:spLocks noChangeArrowheads="1"/>
          </p:cNvSpPr>
          <p:nvPr/>
        </p:nvSpPr>
        <p:spPr bwMode="auto">
          <a:xfrm rot="10800000">
            <a:off x="5292080" y="1916832"/>
            <a:ext cx="266700" cy="735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sz="2100">
                <a:solidFill>
                  <a:schemeClr val="tx1"/>
                </a:solidFill>
                <a:latin typeface="Arial" panose="020B0604020202020204" pitchFamily="34" charset="0"/>
              </a:defRPr>
            </a:lvl1pPr>
            <a:lvl2pPr marL="742950" indent="-285750" eaLnBrk="0" hangingPunct="0">
              <a:defRPr sz="2100">
                <a:solidFill>
                  <a:schemeClr val="tx1"/>
                </a:solidFill>
                <a:latin typeface="Arial" panose="020B0604020202020204" pitchFamily="34" charset="0"/>
              </a:defRPr>
            </a:lvl2pPr>
            <a:lvl3pPr marL="1143000" indent="-228600" eaLnBrk="0" hangingPunct="0">
              <a:defRPr sz="2100">
                <a:solidFill>
                  <a:schemeClr val="tx1"/>
                </a:solidFill>
                <a:latin typeface="Arial" panose="020B0604020202020204" pitchFamily="34" charset="0"/>
              </a:defRPr>
            </a:lvl3pPr>
            <a:lvl4pPr marL="1600200" indent="-228600" eaLnBrk="0" hangingPunct="0">
              <a:defRPr sz="2100">
                <a:solidFill>
                  <a:schemeClr val="tx1"/>
                </a:solidFill>
                <a:latin typeface="Arial" panose="020B0604020202020204" pitchFamily="34" charset="0"/>
              </a:defRPr>
            </a:lvl4pPr>
            <a:lvl5pPr marL="2057400" indent="-228600" eaLnBrk="0" hangingPunct="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lgn="ctr"/>
            <a:r>
              <a:rPr lang="de-CH" altLang="de-DE" sz="1400" dirty="0"/>
              <a:t>…</a:t>
            </a:r>
          </a:p>
        </p:txBody>
      </p:sp>
    </p:spTree>
    <p:extLst>
      <p:ext uri="{BB962C8B-B14F-4D97-AF65-F5344CB8AC3E}">
        <p14:creationId xmlns:p14="http://schemas.microsoft.com/office/powerpoint/2010/main" val="1615382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Diagramm 3"/>
          <p:cNvGraphicFramePr>
            <a:graphicFrameLocks/>
          </p:cNvGraphicFramePr>
          <p:nvPr>
            <p:extLst>
              <p:ext uri="{D42A27DB-BD31-4B8C-83A1-F6EECF244321}">
                <p14:modId xmlns:p14="http://schemas.microsoft.com/office/powerpoint/2010/main" val="1381211489"/>
              </p:ext>
            </p:extLst>
          </p:nvPr>
        </p:nvGraphicFramePr>
        <p:xfrm>
          <a:off x="2302954" y="548680"/>
          <a:ext cx="4610100" cy="3768725"/>
        </p:xfrm>
        <a:graphic>
          <a:graphicData uri="http://schemas.openxmlformats.org/presentationml/2006/ole">
            <mc:AlternateContent xmlns:mc="http://schemas.openxmlformats.org/markup-compatibility/2006">
              <mc:Choice xmlns:v="urn:schemas-microsoft-com:vml" Requires="v">
                <p:oleObj spid="_x0000_s1149" name="Worksheet" r:id="rId3" imgW="5852160" imgH="2720304" progId="Excel.Sheet.8">
                  <p:embed/>
                </p:oleObj>
              </mc:Choice>
              <mc:Fallback>
                <p:oleObj name="Worksheet" r:id="rId3" imgW="5852160" imgH="2720304" progId="Excel.Sheet.8">
                  <p:embed/>
                  <p:pic>
                    <p:nvPicPr>
                      <p:cNvPr id="0" name=""/>
                      <p:cNvPicPr>
                        <a:picLocks noChangeArrowheads="1"/>
                      </p:cNvPicPr>
                      <p:nvPr/>
                    </p:nvPicPr>
                    <p:blipFill>
                      <a:blip r:embed="rId4"/>
                      <a:srcRect/>
                      <a:stretch>
                        <a:fillRect/>
                      </a:stretch>
                    </p:blipFill>
                    <p:spPr bwMode="auto">
                      <a:xfrm>
                        <a:off x="2302954" y="548680"/>
                        <a:ext cx="4610100" cy="3768725"/>
                      </a:xfrm>
                      <a:prstGeom prst="rect">
                        <a:avLst/>
                      </a:prstGeom>
                      <a:noFill/>
                    </p:spPr>
                  </p:pic>
                </p:oleObj>
              </mc:Fallback>
            </mc:AlternateContent>
          </a:graphicData>
        </a:graphic>
      </p:graphicFrame>
      <p:sp>
        <p:nvSpPr>
          <p:cNvPr id="2" name="Rectangle 2"/>
          <p:cNvSpPr txBox="1">
            <a:spLocks noChangeArrowheads="1"/>
          </p:cNvSpPr>
          <p:nvPr/>
        </p:nvSpPr>
        <p:spPr bwMode="auto">
          <a:xfrm>
            <a:off x="1259632" y="260350"/>
            <a:ext cx="7884368" cy="714375"/>
          </a:xfrm>
          <a:prstGeom prst="rect">
            <a:avLst/>
          </a:prstGeom>
          <a:noFill/>
          <a:ln>
            <a:miter lim="800000"/>
            <a:headEnd/>
            <a:tailEnd/>
          </a:ln>
        </p:spPr>
        <p:txBody>
          <a:bodyPr/>
          <a:lstStyle/>
          <a:p>
            <a:pPr>
              <a:lnSpc>
                <a:spcPts val="4000"/>
              </a:lnSpc>
              <a:defRPr/>
            </a:pPr>
            <a:r>
              <a:rPr lang="de-CH" sz="3200" b="1" dirty="0" err="1">
                <a:latin typeface="+mj-lt"/>
                <a:ea typeface="+mj-ea"/>
                <a:cs typeface="+mj-cs"/>
              </a:rPr>
              <a:t>Tendencias</a:t>
            </a:r>
            <a:r>
              <a:rPr lang="de-CH" sz="3200" b="1" dirty="0">
                <a:latin typeface="+mj-lt"/>
                <a:ea typeface="+mj-ea"/>
                <a:cs typeface="+mj-cs"/>
              </a:rPr>
              <a:t> y </a:t>
            </a:r>
            <a:r>
              <a:rPr lang="de-CH" sz="3200" b="1" dirty="0" err="1">
                <a:latin typeface="+mj-lt"/>
                <a:ea typeface="+mj-ea"/>
                <a:cs typeface="+mj-cs"/>
              </a:rPr>
              <a:t>Desafíos</a:t>
            </a:r>
            <a:endParaRPr lang="de-CH" sz="3200" b="1" dirty="0">
              <a:latin typeface="+mj-lt"/>
              <a:ea typeface="+mj-ea"/>
              <a:cs typeface="+mj-cs"/>
            </a:endParaRPr>
          </a:p>
        </p:txBody>
      </p:sp>
      <p:graphicFrame>
        <p:nvGraphicFramePr>
          <p:cNvPr id="7" name="Diagramm 6"/>
          <p:cNvGraphicFramePr/>
          <p:nvPr>
            <p:extLst>
              <p:ext uri="{D42A27DB-BD31-4B8C-83A1-F6EECF244321}">
                <p14:modId xmlns:p14="http://schemas.microsoft.com/office/powerpoint/2010/main" val="428867223"/>
              </p:ext>
            </p:extLst>
          </p:nvPr>
        </p:nvGraphicFramePr>
        <p:xfrm>
          <a:off x="467544" y="1196752"/>
          <a:ext cx="2520280" cy="4248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m 6"/>
          <p:cNvGraphicFramePr/>
          <p:nvPr>
            <p:extLst>
              <p:ext uri="{D42A27DB-BD31-4B8C-83A1-F6EECF244321}">
                <p14:modId xmlns:p14="http://schemas.microsoft.com/office/powerpoint/2010/main" val="902234715"/>
              </p:ext>
            </p:extLst>
          </p:nvPr>
        </p:nvGraphicFramePr>
        <p:xfrm>
          <a:off x="6156176" y="1196752"/>
          <a:ext cx="2592288" cy="43204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Textfeld 10"/>
          <p:cNvSpPr txBox="1">
            <a:spLocks noChangeArrowheads="1"/>
          </p:cNvSpPr>
          <p:nvPr/>
        </p:nvSpPr>
        <p:spPr bwMode="auto">
          <a:xfrm>
            <a:off x="3131840" y="4542219"/>
            <a:ext cx="2952328" cy="830997"/>
          </a:xfrm>
          <a:prstGeom prst="rect">
            <a:avLst/>
          </a:prstGeom>
          <a:noFill/>
          <a:ln w="9525">
            <a:noFill/>
            <a:miter lim="800000"/>
            <a:headEnd/>
            <a:tailEnd/>
          </a:ln>
        </p:spPr>
        <p:txBody>
          <a:bodyPr wrap="square">
            <a:spAutoFit/>
          </a:bodyPr>
          <a:lstStyle/>
          <a:p>
            <a:pPr>
              <a:defRPr/>
            </a:pPr>
            <a:r>
              <a:rPr lang="de-DE" sz="1200" b="1" spc="100" dirty="0" err="1">
                <a:latin typeface="Arial" pitchFamily="34" charset="0"/>
                <a:cs typeface="Arial" pitchFamily="34" charset="0"/>
              </a:rPr>
              <a:t>Todas</a:t>
            </a:r>
            <a:r>
              <a:rPr lang="de-DE" sz="1200" b="1" spc="100" dirty="0">
                <a:latin typeface="Arial" pitchFamily="34" charset="0"/>
                <a:cs typeface="Arial" pitchFamily="34" charset="0"/>
              </a:rPr>
              <a:t> las </a:t>
            </a:r>
            <a:r>
              <a:rPr lang="de-DE" sz="1200" b="1" spc="100" dirty="0" err="1">
                <a:latin typeface="Arial" pitchFamily="34" charset="0"/>
                <a:cs typeface="Arial" pitchFamily="34" charset="0"/>
              </a:rPr>
              <a:t>necesidades</a:t>
            </a:r>
            <a:r>
              <a:rPr lang="de-DE" sz="1200" b="1" spc="100" dirty="0">
                <a:latin typeface="Arial" pitchFamily="34" charset="0"/>
                <a:cs typeface="Arial" pitchFamily="34" charset="0"/>
              </a:rPr>
              <a:t> </a:t>
            </a:r>
            <a:r>
              <a:rPr lang="de-DE" sz="1200" b="1" spc="100" dirty="0" err="1">
                <a:latin typeface="Arial" pitchFamily="34" charset="0"/>
                <a:cs typeface="Arial" pitchFamily="34" charset="0"/>
              </a:rPr>
              <a:t>deben</a:t>
            </a:r>
            <a:r>
              <a:rPr lang="de-DE" sz="1200" b="1" spc="100" dirty="0">
                <a:latin typeface="Arial" pitchFamily="34" charset="0"/>
                <a:cs typeface="Arial" pitchFamily="34" charset="0"/>
              </a:rPr>
              <a:t> </a:t>
            </a:r>
            <a:r>
              <a:rPr lang="de-DE" sz="1200" b="1" spc="100" dirty="0" err="1">
                <a:latin typeface="Arial" pitchFamily="34" charset="0"/>
                <a:cs typeface="Arial" pitchFamily="34" charset="0"/>
              </a:rPr>
              <a:t>ser</a:t>
            </a:r>
            <a:r>
              <a:rPr lang="de-DE" sz="1200" b="1" spc="100" dirty="0">
                <a:latin typeface="Arial" pitchFamily="34" charset="0"/>
                <a:cs typeface="Arial" pitchFamily="34" charset="0"/>
              </a:rPr>
              <a:t> </a:t>
            </a:r>
            <a:r>
              <a:rPr lang="de-DE" sz="1200" b="1" spc="100" dirty="0" err="1">
                <a:latin typeface="Arial" pitchFamily="34" charset="0"/>
                <a:cs typeface="Arial" pitchFamily="34" charset="0"/>
              </a:rPr>
              <a:t>satisfechas</a:t>
            </a:r>
            <a:r>
              <a:rPr lang="de-DE" sz="1200" b="1" spc="100" dirty="0">
                <a:latin typeface="Arial" pitchFamily="34" charset="0"/>
                <a:cs typeface="Arial" pitchFamily="34" charset="0"/>
              </a:rPr>
              <a:t> en </a:t>
            </a:r>
            <a:r>
              <a:rPr lang="de-DE" sz="1200" b="1" spc="100" dirty="0" err="1">
                <a:latin typeface="Arial" pitchFamily="34" charset="0"/>
                <a:cs typeface="Arial" pitchFamily="34" charset="0"/>
              </a:rPr>
              <a:t>un</a:t>
            </a:r>
            <a:r>
              <a:rPr lang="de-DE" sz="1200" b="1" spc="100" dirty="0">
                <a:latin typeface="Arial" pitchFamily="34" charset="0"/>
                <a:cs typeface="Arial" pitchFamily="34" charset="0"/>
              </a:rPr>
              <a:t> </a:t>
            </a:r>
            <a:r>
              <a:rPr lang="de-DE" sz="1200" b="1" spc="100" dirty="0" err="1">
                <a:latin typeface="Arial" pitchFamily="34" charset="0"/>
                <a:cs typeface="Arial" pitchFamily="34" charset="0"/>
              </a:rPr>
              <a:t>territorio</a:t>
            </a:r>
            <a:r>
              <a:rPr lang="de-DE" sz="1200" b="1" spc="100" dirty="0">
                <a:latin typeface="Arial" pitchFamily="34" charset="0"/>
                <a:cs typeface="Arial" pitchFamily="34" charset="0"/>
              </a:rPr>
              <a:t> de 18</a:t>
            </a:r>
            <a:r>
              <a:rPr lang="de-DE" altLang="de-DE" sz="1200" b="1" spc="100" dirty="0">
                <a:latin typeface="Arial" pitchFamily="34" charset="0"/>
                <a:cs typeface="Arial" pitchFamily="34" charset="0"/>
              </a:rPr>
              <a:t>‘</a:t>
            </a:r>
            <a:r>
              <a:rPr lang="de-DE" sz="1200" b="1" spc="100" dirty="0">
                <a:latin typeface="Arial" pitchFamily="34" charset="0"/>
                <a:cs typeface="Arial" pitchFamily="34" charset="0"/>
              </a:rPr>
              <a:t>000 km2: </a:t>
            </a:r>
            <a:r>
              <a:rPr lang="de-DE" sz="1200" b="1" spc="100" dirty="0" err="1">
                <a:latin typeface="Arial" pitchFamily="34" charset="0"/>
                <a:cs typeface="Arial" pitchFamily="34" charset="0"/>
              </a:rPr>
              <a:t>Residencia</a:t>
            </a:r>
            <a:r>
              <a:rPr lang="de-DE" sz="1200" b="1" spc="100" dirty="0">
                <a:latin typeface="Arial" pitchFamily="34" charset="0"/>
                <a:cs typeface="Arial" pitchFamily="34" charset="0"/>
              </a:rPr>
              <a:t>, </a:t>
            </a:r>
            <a:r>
              <a:rPr lang="de-DE" sz="1200" b="1" spc="100" dirty="0" err="1">
                <a:latin typeface="Arial" pitchFamily="34" charset="0"/>
                <a:cs typeface="Arial" pitchFamily="34" charset="0"/>
              </a:rPr>
              <a:t>Agricultura</a:t>
            </a:r>
            <a:r>
              <a:rPr lang="de-DE" sz="1200" b="1" spc="100" dirty="0">
                <a:latin typeface="Arial" pitchFamily="34" charset="0"/>
                <a:cs typeface="Arial" pitchFamily="34" charset="0"/>
              </a:rPr>
              <a:t>, </a:t>
            </a:r>
            <a:r>
              <a:rPr lang="de-DE" sz="1200" b="1" spc="100" dirty="0" err="1">
                <a:latin typeface="Arial" pitchFamily="34" charset="0"/>
                <a:cs typeface="Arial" pitchFamily="34" charset="0"/>
              </a:rPr>
              <a:t>Tráfico</a:t>
            </a:r>
            <a:r>
              <a:rPr lang="de-DE" sz="1200" b="1" spc="100" dirty="0">
                <a:latin typeface="Arial" pitchFamily="34" charset="0"/>
                <a:cs typeface="Arial" pitchFamily="34" charset="0"/>
              </a:rPr>
              <a:t>, </a:t>
            </a:r>
            <a:r>
              <a:rPr lang="de-DE" sz="1200" b="1" spc="100" dirty="0" err="1">
                <a:latin typeface="Arial" pitchFamily="34" charset="0"/>
                <a:cs typeface="Arial" pitchFamily="34" charset="0"/>
              </a:rPr>
              <a:t>Ocio</a:t>
            </a:r>
            <a:r>
              <a:rPr lang="de-DE" sz="1200" b="1" spc="100" dirty="0">
                <a:latin typeface="Arial" pitchFamily="34" charset="0"/>
                <a:cs typeface="Arial" pitchFamily="34" charset="0"/>
              </a:rPr>
              <a:t>, ...</a:t>
            </a:r>
          </a:p>
        </p:txBody>
      </p:sp>
    </p:spTree>
    <p:extLst>
      <p:ext uri="{BB962C8B-B14F-4D97-AF65-F5344CB8AC3E}">
        <p14:creationId xmlns:p14="http://schemas.microsoft.com/office/powerpoint/2010/main" val="389828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419" dirty="0"/>
              <a:t>Desafíos: Gobernanza</a:t>
            </a:r>
          </a:p>
        </p:txBody>
      </p:sp>
      <p:sp>
        <p:nvSpPr>
          <p:cNvPr id="5" name="Rectangle 4"/>
          <p:cNvSpPr/>
          <p:nvPr/>
        </p:nvSpPr>
        <p:spPr>
          <a:xfrm>
            <a:off x="1220625" y="908720"/>
            <a:ext cx="7537613" cy="2613023"/>
          </a:xfrm>
          <a:prstGeom prst="rect">
            <a:avLst/>
          </a:prstGeom>
        </p:spPr>
        <p:txBody>
          <a:bodyPr wrap="square">
            <a:spAutoFit/>
          </a:bodyPr>
          <a:lstStyle/>
          <a:p>
            <a:r>
              <a:rPr lang="es-419" sz="2100" dirty="0">
                <a:latin typeface="+mj-lt"/>
              </a:rPr>
              <a:t>Pequeño país, pero 26 cantones / ~ 2100 Municipios:</a:t>
            </a:r>
          </a:p>
          <a:p>
            <a:r>
              <a:rPr lang="es-419" sz="2100" dirty="0">
                <a:latin typeface="+mj-lt"/>
              </a:rPr>
              <a:t> </a:t>
            </a:r>
          </a:p>
          <a:p>
            <a:pPr marL="342900" indent="-342900">
              <a:spcBef>
                <a:spcPct val="20000"/>
              </a:spcBef>
              <a:buFont typeface="Arial" pitchFamily="34" charset="0"/>
              <a:buChar char="•"/>
            </a:pPr>
            <a:r>
              <a:rPr lang="es-419" sz="2100" dirty="0">
                <a:latin typeface="+mn-lt"/>
              </a:rPr>
              <a:t>Regiones administrativas ≠ regiones funcionales</a:t>
            </a:r>
          </a:p>
          <a:p>
            <a:pPr marL="342900" indent="-342900">
              <a:spcBef>
                <a:spcPct val="20000"/>
              </a:spcBef>
              <a:buFont typeface="Arial" pitchFamily="34" charset="0"/>
              <a:buChar char="•"/>
            </a:pPr>
            <a:r>
              <a:rPr lang="es-419" sz="2100" dirty="0">
                <a:latin typeface="+mn-lt"/>
              </a:rPr>
              <a:t>Varias aglomeraciones </a:t>
            </a:r>
            <a:r>
              <a:rPr lang="es-419" sz="2100" dirty="0" err="1">
                <a:latin typeface="+mn-lt"/>
              </a:rPr>
              <a:t>bi-national</a:t>
            </a:r>
            <a:r>
              <a:rPr lang="es-419" sz="2100" dirty="0">
                <a:latin typeface="+mn-lt"/>
              </a:rPr>
              <a:t> (o incluso </a:t>
            </a:r>
            <a:r>
              <a:rPr lang="es-419" sz="2100" dirty="0" err="1">
                <a:latin typeface="+mn-lt"/>
              </a:rPr>
              <a:t>tri-national</a:t>
            </a:r>
            <a:r>
              <a:rPr lang="es-419" sz="2100" dirty="0">
                <a:latin typeface="+mn-lt"/>
              </a:rPr>
              <a:t>)</a:t>
            </a:r>
          </a:p>
          <a:p>
            <a:pPr marL="342900" indent="-342900">
              <a:spcBef>
                <a:spcPct val="20000"/>
              </a:spcBef>
              <a:buFont typeface="Arial" pitchFamily="34" charset="0"/>
              <a:buChar char="•"/>
            </a:pPr>
            <a:r>
              <a:rPr lang="es-419" sz="2100" dirty="0">
                <a:latin typeface="+mn-lt"/>
              </a:rPr>
              <a:t>Tendencia para «tener todo por doquier» </a:t>
            </a:r>
            <a:r>
              <a:rPr lang="es-419" sz="2100" dirty="0">
                <a:latin typeface="+mn-lt"/>
                <a:sym typeface="Wingdings 3" panose="05040102010807070707" pitchFamily="18" charset="2"/>
              </a:rPr>
              <a:t></a:t>
            </a:r>
            <a:r>
              <a:rPr lang="es-419" sz="2100" dirty="0">
                <a:latin typeface="+mn-lt"/>
              </a:rPr>
              <a:t> </a:t>
            </a:r>
            <a:r>
              <a:rPr lang="es-419" sz="2100" i="1" dirty="0" err="1">
                <a:latin typeface="+mn-lt"/>
              </a:rPr>
              <a:t>urban</a:t>
            </a:r>
            <a:r>
              <a:rPr lang="es-419" sz="2100" i="1" dirty="0">
                <a:latin typeface="+mn-lt"/>
              </a:rPr>
              <a:t> </a:t>
            </a:r>
            <a:r>
              <a:rPr lang="es-419" sz="2100" i="1" dirty="0" err="1">
                <a:latin typeface="+mn-lt"/>
              </a:rPr>
              <a:t>sprawl</a:t>
            </a:r>
            <a:r>
              <a:rPr lang="es-419" sz="2100" dirty="0">
                <a:latin typeface="+mn-lt"/>
              </a:rPr>
              <a:t>.</a:t>
            </a:r>
          </a:p>
          <a:p>
            <a:pPr marL="342900" indent="-342900">
              <a:spcBef>
                <a:spcPct val="20000"/>
              </a:spcBef>
              <a:buFont typeface="Arial" pitchFamily="34" charset="0"/>
              <a:buChar char="•"/>
            </a:pPr>
            <a:r>
              <a:rPr lang="es-419" sz="2100" dirty="0">
                <a:latin typeface="+mn-lt"/>
              </a:rPr>
              <a:t>Difícil para municipios pequeños de tener todas las capacidades técnicas y legales requeridas.</a:t>
            </a:r>
          </a:p>
        </p:txBody>
      </p:sp>
      <p:pic>
        <p:nvPicPr>
          <p:cNvPr id="6" name="Picture 6" descr="http://www.eurodistrictbasel.eu/fileadmin/templates/gfx/intro.jpg"/>
          <p:cNvPicPr>
            <a:picLocks noChangeAspect="1" noChangeArrowheads="1"/>
          </p:cNvPicPr>
          <p:nvPr/>
        </p:nvPicPr>
        <p:blipFill>
          <a:blip r:embed="rId2" cstate="print"/>
          <a:srcRect l="3912" t="50577" r="7652"/>
          <a:stretch>
            <a:fillRect/>
          </a:stretch>
        </p:blipFill>
        <p:spPr bwMode="auto">
          <a:xfrm>
            <a:off x="1295728" y="3573016"/>
            <a:ext cx="7092932" cy="2448272"/>
          </a:xfrm>
          <a:prstGeom prst="rect">
            <a:avLst/>
          </a:prstGeom>
          <a:noFill/>
          <a:ln w="9525">
            <a:noFill/>
            <a:miter lim="800000"/>
            <a:headEnd/>
            <a:tailEnd/>
          </a:ln>
        </p:spPr>
      </p:pic>
    </p:spTree>
    <p:extLst>
      <p:ext uri="{BB962C8B-B14F-4D97-AF65-F5344CB8AC3E}">
        <p14:creationId xmlns:p14="http://schemas.microsoft.com/office/powerpoint/2010/main" val="400047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323528" y="878178"/>
            <a:ext cx="8820472" cy="5071771"/>
          </a:xfrm>
          <a:prstGeom prst="rect">
            <a:avLst/>
          </a:prstGeom>
          <a:noFill/>
          <a:ln w="9525">
            <a:noFill/>
            <a:miter lim="800000"/>
            <a:headEnd/>
            <a:tailEnd/>
          </a:ln>
        </p:spPr>
      </p:pic>
      <p:sp>
        <p:nvSpPr>
          <p:cNvPr id="4" name="Titre 1"/>
          <p:cNvSpPr txBox="1">
            <a:spLocks/>
          </p:cNvSpPr>
          <p:nvPr/>
        </p:nvSpPr>
        <p:spPr>
          <a:xfrm>
            <a:off x="1296988" y="284712"/>
            <a:ext cx="7461250" cy="989013"/>
          </a:xfrm>
          <a:prstGeom prst="rect">
            <a:avLst/>
          </a:prstGeom>
        </p:spPr>
        <p:txBody>
          <a:bodyPr/>
          <a:lst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anose="020B0604020202020204" pitchFamily="34" charset="0"/>
              </a:defRPr>
            </a:lvl2pPr>
            <a:lvl3pPr algn="l" rtl="0" eaLnBrk="0" fontAlgn="base" hangingPunct="0">
              <a:spcBef>
                <a:spcPct val="0"/>
              </a:spcBef>
              <a:spcAft>
                <a:spcPct val="0"/>
              </a:spcAft>
              <a:defRPr sz="3200" b="1">
                <a:solidFill>
                  <a:schemeClr val="tx1"/>
                </a:solidFill>
                <a:latin typeface="Arial" panose="020B0604020202020204" pitchFamily="34" charset="0"/>
              </a:defRPr>
            </a:lvl3pPr>
            <a:lvl4pPr algn="l" rtl="0" eaLnBrk="0" fontAlgn="base" hangingPunct="0">
              <a:spcBef>
                <a:spcPct val="0"/>
              </a:spcBef>
              <a:spcAft>
                <a:spcPct val="0"/>
              </a:spcAft>
              <a:defRPr sz="3200" b="1">
                <a:solidFill>
                  <a:schemeClr val="tx1"/>
                </a:solidFill>
                <a:latin typeface="Arial" panose="020B0604020202020204" pitchFamily="34" charset="0"/>
              </a:defRPr>
            </a:lvl4pPr>
            <a:lvl5pPr algn="l" rtl="0" eaLnBrk="0" fontAlgn="base" hangingPunct="0">
              <a:spcBef>
                <a:spcPct val="0"/>
              </a:spcBef>
              <a:spcAft>
                <a:spcPct val="0"/>
              </a:spcAft>
              <a:defRPr sz="3200" b="1">
                <a:solidFill>
                  <a:schemeClr val="tx1"/>
                </a:solidFill>
                <a:latin typeface="Arial" panose="020B0604020202020204" pitchFamily="34" charset="0"/>
              </a:defRPr>
            </a:lvl5pPr>
            <a:lvl6pPr marL="457200" algn="l" rtl="0" fontAlgn="base">
              <a:spcBef>
                <a:spcPct val="0"/>
              </a:spcBef>
              <a:spcAft>
                <a:spcPct val="0"/>
              </a:spcAft>
              <a:defRPr sz="3200" b="1">
                <a:solidFill>
                  <a:schemeClr val="tx1"/>
                </a:solidFill>
                <a:latin typeface="Arial" panose="020B0604020202020204" pitchFamily="34" charset="0"/>
              </a:defRPr>
            </a:lvl6pPr>
            <a:lvl7pPr marL="914400" algn="l" rtl="0" fontAlgn="base">
              <a:spcBef>
                <a:spcPct val="0"/>
              </a:spcBef>
              <a:spcAft>
                <a:spcPct val="0"/>
              </a:spcAft>
              <a:defRPr sz="3200" b="1">
                <a:solidFill>
                  <a:schemeClr val="tx1"/>
                </a:solidFill>
                <a:latin typeface="Arial" panose="020B0604020202020204" pitchFamily="34" charset="0"/>
              </a:defRPr>
            </a:lvl7pPr>
            <a:lvl8pPr marL="1371600" algn="l" rtl="0" fontAlgn="base">
              <a:spcBef>
                <a:spcPct val="0"/>
              </a:spcBef>
              <a:spcAft>
                <a:spcPct val="0"/>
              </a:spcAft>
              <a:defRPr sz="3200" b="1">
                <a:solidFill>
                  <a:schemeClr val="tx1"/>
                </a:solidFill>
                <a:latin typeface="Arial" panose="020B0604020202020204" pitchFamily="34" charset="0"/>
              </a:defRPr>
            </a:lvl8pPr>
            <a:lvl9pPr marL="1828800" algn="l" rtl="0" fontAlgn="base">
              <a:spcBef>
                <a:spcPct val="0"/>
              </a:spcBef>
              <a:spcAft>
                <a:spcPct val="0"/>
              </a:spcAft>
              <a:defRPr sz="3200" b="1">
                <a:solidFill>
                  <a:schemeClr val="tx1"/>
                </a:solidFill>
                <a:latin typeface="Arial" panose="020B0604020202020204" pitchFamily="34" charset="0"/>
              </a:defRPr>
            </a:lvl9pPr>
          </a:lstStyle>
          <a:p>
            <a:r>
              <a:rPr lang="es-419" dirty="0"/>
              <a:t>Estrategia Territorial Federal</a:t>
            </a:r>
          </a:p>
        </p:txBody>
      </p:sp>
    </p:spTree>
    <p:extLst>
      <p:ext uri="{BB962C8B-B14F-4D97-AF65-F5344CB8AC3E}">
        <p14:creationId xmlns:p14="http://schemas.microsoft.com/office/powerpoint/2010/main" val="3516981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s-419" altLang="de-DE" sz="4000"/>
              <a:t>Oficina federal </a:t>
            </a:r>
            <a:r>
              <a:rPr lang="es-419" altLang="de-DE" sz="4000" dirty="0"/>
              <a:t>para el Desarrollo Territorial ARE – Retrato corto</a:t>
            </a:r>
            <a:endParaRPr lang="es-419" dirty="0"/>
          </a:p>
        </p:txBody>
      </p:sp>
      <p:sp>
        <p:nvSpPr>
          <p:cNvPr id="6" name="Untertitel 5"/>
          <p:cNvSpPr>
            <a:spLocks noGrp="1"/>
          </p:cNvSpPr>
          <p:nvPr>
            <p:ph type="subTitle" idx="1"/>
          </p:nvPr>
        </p:nvSpPr>
        <p:spPr/>
        <p:txBody>
          <a:bodyPr/>
          <a:lstStyle/>
          <a:p>
            <a:endParaRPr lang="de-CH" sz="20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879816"/>
            <a:ext cx="3906363" cy="2601714"/>
          </a:xfrm>
          <a:prstGeom prst="rect">
            <a:avLst/>
          </a:prstGeom>
        </p:spPr>
      </p:pic>
    </p:spTree>
    <p:extLst>
      <p:ext uri="{BB962C8B-B14F-4D97-AF65-F5344CB8AC3E}">
        <p14:creationId xmlns:p14="http://schemas.microsoft.com/office/powerpoint/2010/main" val="596487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err="1"/>
              <a:t>El</a:t>
            </a:r>
            <a:r>
              <a:rPr lang="de-CH"/>
              <a:t> Ministerio/Departamento </a:t>
            </a:r>
            <a:r>
              <a:rPr lang="de-CH" dirty="0"/>
              <a:t>UVEK</a:t>
            </a:r>
          </a:p>
        </p:txBody>
      </p:sp>
      <p:graphicFrame>
        <p:nvGraphicFramePr>
          <p:cNvPr id="4" name="Diagramm 3"/>
          <p:cNvGraphicFramePr/>
          <p:nvPr>
            <p:extLst>
              <p:ext uri="{D42A27DB-BD31-4B8C-83A1-F6EECF244321}">
                <p14:modId xmlns:p14="http://schemas.microsoft.com/office/powerpoint/2010/main" val="3663092525"/>
              </p:ext>
            </p:extLst>
          </p:nvPr>
        </p:nvGraphicFramePr>
        <p:xfrm>
          <a:off x="323528" y="818356"/>
          <a:ext cx="8712968" cy="5068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1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Tareas</a:t>
            </a:r>
            <a:r>
              <a:rPr lang="de-CH" dirty="0"/>
              <a:t> del ARE</a:t>
            </a:r>
          </a:p>
        </p:txBody>
      </p:sp>
      <p:sp>
        <p:nvSpPr>
          <p:cNvPr id="3" name="Inhaltsplatzhalter 2"/>
          <p:cNvSpPr>
            <a:spLocks noGrp="1"/>
          </p:cNvSpPr>
          <p:nvPr>
            <p:ph idx="1"/>
          </p:nvPr>
        </p:nvSpPr>
        <p:spPr>
          <a:xfrm>
            <a:off x="1312013" y="1449388"/>
            <a:ext cx="7472363" cy="4545012"/>
          </a:xfrm>
        </p:spPr>
        <p:txBody>
          <a:bodyPr/>
          <a:lstStyle/>
          <a:p>
            <a:pPr marL="0" indent="0">
              <a:buNone/>
            </a:pPr>
            <a:r>
              <a:rPr lang="es-419" dirty="0"/>
              <a:t>El ARE tiene responsabilidad en temas de:</a:t>
            </a:r>
          </a:p>
          <a:p>
            <a:pPr marL="0" indent="0">
              <a:buNone/>
            </a:pPr>
            <a:endParaRPr lang="es-419" dirty="0"/>
          </a:p>
          <a:p>
            <a:pPr>
              <a:buFont typeface="Arial" panose="020B0604020202020204" pitchFamily="34" charset="0"/>
              <a:buChar char="•"/>
            </a:pPr>
            <a:r>
              <a:rPr lang="es-419" dirty="0"/>
              <a:t>el Desarrollo Territorial</a:t>
            </a:r>
          </a:p>
          <a:p>
            <a:pPr>
              <a:buFont typeface="Arial" panose="020B0604020202020204" pitchFamily="34" charset="0"/>
              <a:buChar char="•"/>
            </a:pPr>
            <a:r>
              <a:rPr lang="es-419" dirty="0"/>
              <a:t>la Política de Movilidad</a:t>
            </a:r>
          </a:p>
          <a:p>
            <a:pPr>
              <a:buFont typeface="Arial" panose="020B0604020202020204" pitchFamily="34" charset="0"/>
              <a:buChar char="•"/>
            </a:pPr>
            <a:r>
              <a:rPr lang="es-419" dirty="0"/>
              <a:t>el Desarrollo Sostenible</a:t>
            </a:r>
          </a:p>
          <a:p>
            <a:pPr marL="0" indent="0">
              <a:buNone/>
            </a:pPr>
            <a:endParaRPr lang="es-419" dirty="0"/>
          </a:p>
          <a:p>
            <a:pPr>
              <a:buFont typeface="Wingdings" panose="05000000000000000000" pitchFamily="2" charset="2"/>
              <a:buChar char="Ø"/>
            </a:pPr>
            <a:r>
              <a:rPr lang="es-419" dirty="0"/>
              <a:t>Coopera con Cantones y Municipios</a:t>
            </a:r>
          </a:p>
          <a:p>
            <a:pPr>
              <a:buFont typeface="Wingdings" panose="05000000000000000000" pitchFamily="2" charset="2"/>
              <a:buChar char="Ø"/>
            </a:pPr>
            <a:r>
              <a:rPr lang="es-419" dirty="0"/>
              <a:t>Tiene el liderazgo en la cooperación internacional en temas territoriales</a:t>
            </a:r>
          </a:p>
        </p:txBody>
      </p:sp>
    </p:spTree>
    <p:extLst>
      <p:ext uri="{BB962C8B-B14F-4D97-AF65-F5344CB8AC3E}">
        <p14:creationId xmlns:p14="http://schemas.microsoft.com/office/powerpoint/2010/main" val="220919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Qué</a:t>
            </a:r>
            <a:r>
              <a:rPr lang="de-CH" dirty="0"/>
              <a:t> </a:t>
            </a:r>
            <a:r>
              <a:rPr lang="de-CH" dirty="0" err="1"/>
              <a:t>hacemos</a:t>
            </a:r>
            <a:r>
              <a:rPr lang="de-CH" dirty="0"/>
              <a:t>?</a:t>
            </a:r>
          </a:p>
        </p:txBody>
      </p:sp>
      <p:sp>
        <p:nvSpPr>
          <p:cNvPr id="3" name="Inhaltsplatzhalter 2"/>
          <p:cNvSpPr>
            <a:spLocks noGrp="1"/>
          </p:cNvSpPr>
          <p:nvPr>
            <p:ph idx="1"/>
          </p:nvPr>
        </p:nvSpPr>
        <p:spPr>
          <a:xfrm>
            <a:off x="1285875" y="1124744"/>
            <a:ext cx="7472363" cy="4869656"/>
          </a:xfrm>
        </p:spPr>
        <p:txBody>
          <a:bodyPr/>
          <a:lstStyle/>
          <a:p>
            <a:pPr marL="0" indent="0">
              <a:buNone/>
            </a:pPr>
            <a:endParaRPr lang="es-419" dirty="0"/>
          </a:p>
          <a:p>
            <a:pPr marL="0" indent="0">
              <a:buNone/>
            </a:pPr>
            <a:r>
              <a:rPr lang="es-419" dirty="0"/>
              <a:t>Elaboramos los </a:t>
            </a:r>
            <a:r>
              <a:rPr lang="es-419" b="1" dirty="0">
                <a:solidFill>
                  <a:srgbClr val="C00000"/>
                </a:solidFill>
              </a:rPr>
              <a:t>Fundamentos y realizamos Análisis </a:t>
            </a:r>
            <a:r>
              <a:rPr lang="es-419" dirty="0"/>
              <a:t>en </a:t>
            </a:r>
            <a:r>
              <a:rPr lang="es-419" b="1" dirty="0">
                <a:solidFill>
                  <a:srgbClr val="C00000"/>
                </a:solidFill>
              </a:rPr>
              <a:t>Asentamientos, Paisaje y Transporte</a:t>
            </a:r>
          </a:p>
          <a:p>
            <a:pPr marL="0" indent="0">
              <a:buNone/>
            </a:pPr>
            <a:endParaRPr lang="es-419" dirty="0"/>
          </a:p>
          <a:p>
            <a:pPr marL="0" indent="0">
              <a:buNone/>
            </a:pPr>
            <a:endParaRPr lang="es-419" dirty="0"/>
          </a:p>
          <a:p>
            <a:pPr>
              <a:buFont typeface="Wingdings" panose="05000000000000000000" pitchFamily="2" charset="2"/>
              <a:buChar char="Ø"/>
            </a:pPr>
            <a:r>
              <a:rPr lang="es-419" dirty="0"/>
              <a:t>para una política fundamentada de ordenación territorial y transporte</a:t>
            </a:r>
          </a:p>
          <a:p>
            <a:pPr>
              <a:buFont typeface="Wingdings" panose="05000000000000000000" pitchFamily="2" charset="2"/>
              <a:buChar char="Ø"/>
            </a:pPr>
            <a:r>
              <a:rPr lang="es-419" dirty="0"/>
              <a:t>Para apoyar en la comunicación </a:t>
            </a:r>
            <a:r>
              <a:rPr lang="es-419"/>
              <a:t>temática de la oficina federal</a:t>
            </a:r>
            <a:endParaRPr lang="es-419" dirty="0"/>
          </a:p>
          <a:p>
            <a:pPr marL="0" indent="0">
              <a:buNone/>
            </a:pPr>
            <a:endParaRPr lang="es-419" dirty="0"/>
          </a:p>
          <a:p>
            <a:pPr marL="0" indent="0">
              <a:buNone/>
            </a:pPr>
            <a:r>
              <a:rPr lang="es-419" dirty="0"/>
              <a:t>En estrecha cooperación con otros departamentos federales, los cantones y las universidades.</a:t>
            </a:r>
          </a:p>
        </p:txBody>
      </p:sp>
    </p:spTree>
    <p:extLst>
      <p:ext uri="{BB962C8B-B14F-4D97-AF65-F5344CB8AC3E}">
        <p14:creationId xmlns:p14="http://schemas.microsoft.com/office/powerpoint/2010/main" val="107092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Insumos</a:t>
            </a:r>
            <a:endParaRPr lang="de-CH" dirty="0"/>
          </a:p>
        </p:txBody>
      </p:sp>
      <p:sp>
        <p:nvSpPr>
          <p:cNvPr id="3" name="Inhaltsplatzhalter 2"/>
          <p:cNvSpPr>
            <a:spLocks noGrp="1"/>
          </p:cNvSpPr>
          <p:nvPr>
            <p:ph idx="1"/>
          </p:nvPr>
        </p:nvSpPr>
        <p:spPr>
          <a:xfrm>
            <a:off x="827585" y="1449388"/>
            <a:ext cx="7930654" cy="4545012"/>
          </a:xfrm>
        </p:spPr>
        <p:txBody>
          <a:bodyPr/>
          <a:lstStyle/>
          <a:p>
            <a:pPr lvl="1" eaLnBrk="1" hangingPunct="1">
              <a:spcBef>
                <a:spcPts val="1200"/>
              </a:spcBef>
            </a:pPr>
            <a:r>
              <a:rPr lang="es-ES_tradnl" altLang="de-DE" sz="2200" dirty="0"/>
              <a:t>Trasfondo: el Desarrollo Territorial en Suiza </a:t>
            </a:r>
          </a:p>
          <a:p>
            <a:pPr lvl="1" eaLnBrk="1" hangingPunct="1">
              <a:spcBef>
                <a:spcPts val="1200"/>
              </a:spcBef>
            </a:pPr>
            <a:r>
              <a:rPr lang="es-ES_tradnl" dirty="0"/>
              <a:t>Oficina Federal de Desarrollo Territorial </a:t>
            </a:r>
            <a:r>
              <a:rPr lang="es-ES_tradnl" altLang="de-DE" sz="2200" dirty="0"/>
              <a:t>– corto retrato </a:t>
            </a:r>
          </a:p>
          <a:p>
            <a:pPr lvl="1" eaLnBrk="1" hangingPunct="1">
              <a:spcBef>
                <a:spcPts val="1200"/>
              </a:spcBef>
            </a:pPr>
            <a:r>
              <a:rPr lang="es-ES_tradnl" altLang="de-DE" sz="2200" dirty="0"/>
              <a:t>Importancia de los Modelos de Datos mínimos</a:t>
            </a:r>
            <a:endParaRPr lang="es-ES_tradnl" altLang="de-DE" sz="1600" dirty="0"/>
          </a:p>
          <a:p>
            <a:pPr lvl="1" eaLnBrk="1" hangingPunct="1">
              <a:spcBef>
                <a:spcPts val="1200"/>
              </a:spcBef>
            </a:pPr>
            <a:r>
              <a:rPr lang="es-ES_tradnl" altLang="de-DE" sz="2200" dirty="0"/>
              <a:t>Catastro de Restricciones (ÖREB) desde la óptica del Desarrollo Territorial</a:t>
            </a:r>
          </a:p>
          <a:p>
            <a:pPr lvl="1" eaLnBrk="1" hangingPunct="1">
              <a:spcBef>
                <a:spcPts val="1200"/>
              </a:spcBef>
            </a:pPr>
            <a:r>
              <a:rPr lang="es-ES_tradnl" altLang="de-DE" sz="2200" dirty="0"/>
              <a:t>Estadística Zonas de Construcción Suiza</a:t>
            </a:r>
          </a:p>
          <a:p>
            <a:pPr lvl="1" eaLnBrk="1" hangingPunct="1">
              <a:spcBef>
                <a:spcPts val="1200"/>
              </a:spcBef>
            </a:pPr>
            <a:r>
              <a:rPr lang="es-ES_tradnl" altLang="de-DE" sz="2200" dirty="0"/>
              <a:t>Estadística «Rotación de Cultivos»</a:t>
            </a:r>
          </a:p>
          <a:p>
            <a:pPr lvl="1" eaLnBrk="1" hangingPunct="1">
              <a:spcBef>
                <a:spcPts val="1200"/>
              </a:spcBef>
            </a:pPr>
            <a:r>
              <a:rPr lang="es-ES_tradnl" altLang="de-DE" sz="2200" dirty="0"/>
              <a:t>Conjunto de </a:t>
            </a:r>
            <a:r>
              <a:rPr lang="es-ES_tradnl" altLang="de-DE" sz="2200" dirty="0" err="1"/>
              <a:t>geodatos</a:t>
            </a:r>
            <a:r>
              <a:rPr lang="es-ES_tradnl" altLang="de-DE" sz="2200" dirty="0"/>
              <a:t> de los asentamientos</a:t>
            </a:r>
          </a:p>
        </p:txBody>
      </p:sp>
    </p:spTree>
    <p:extLst>
      <p:ext uri="{BB962C8B-B14F-4D97-AF65-F5344CB8AC3E}">
        <p14:creationId xmlns:p14="http://schemas.microsoft.com/office/powerpoint/2010/main" val="1618853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Grupo </a:t>
            </a:r>
            <a:r>
              <a:rPr lang="de-CH" dirty="0"/>
              <a:t>SIG en </a:t>
            </a:r>
            <a:r>
              <a:rPr lang="de-CH" dirty="0" err="1"/>
              <a:t>el</a:t>
            </a:r>
            <a:r>
              <a:rPr lang="de-CH" dirty="0"/>
              <a:t> ARE</a:t>
            </a:r>
          </a:p>
        </p:txBody>
      </p:sp>
      <p:sp>
        <p:nvSpPr>
          <p:cNvPr id="3" name="Inhaltsplatzhalter 2"/>
          <p:cNvSpPr>
            <a:spLocks noGrp="1"/>
          </p:cNvSpPr>
          <p:nvPr>
            <p:ph idx="1"/>
          </p:nvPr>
        </p:nvSpPr>
        <p:spPr/>
        <p:txBody>
          <a:bodyPr/>
          <a:lstStyle/>
          <a:p>
            <a:r>
              <a:rPr lang="es-419" dirty="0"/>
              <a:t>Coordinación de trabajos SIG en el Departamento</a:t>
            </a:r>
          </a:p>
          <a:p>
            <a:r>
              <a:rPr lang="es-419" dirty="0"/>
              <a:t>Proveedor de servicios y socio sparring para las otras secciones </a:t>
            </a:r>
            <a:r>
              <a:rPr lang="es-419"/>
              <a:t>en la oficina</a:t>
            </a:r>
            <a:endParaRPr lang="es-419" dirty="0"/>
          </a:p>
          <a:p>
            <a:r>
              <a:rPr lang="es-419" dirty="0"/>
              <a:t>Numerosos proyectos:</a:t>
            </a:r>
          </a:p>
          <a:p>
            <a:pPr lvl="1"/>
            <a:r>
              <a:rPr lang="es-419" dirty="0"/>
              <a:t>Implementación de la ley de ordenación territorial</a:t>
            </a:r>
          </a:p>
          <a:p>
            <a:pPr lvl="1"/>
            <a:r>
              <a:rPr lang="es-419" dirty="0"/>
              <a:t>Control de los contingentes de rotación de cultivos</a:t>
            </a:r>
          </a:p>
          <a:p>
            <a:pPr lvl="1"/>
            <a:r>
              <a:rPr lang="es-419" dirty="0"/>
              <a:t>Soporte en la implementación de la ley de residencias segundas</a:t>
            </a:r>
          </a:p>
          <a:p>
            <a:pPr lvl="1"/>
            <a:r>
              <a:rPr lang="es-419" dirty="0"/>
              <a:t>Estadísticas de zonas de construcción</a:t>
            </a:r>
          </a:p>
          <a:p>
            <a:pPr lvl="1"/>
            <a:r>
              <a:rPr lang="es-419" dirty="0"/>
              <a:t>Análisis sobre construcciones en áreas fuera de zonas de construcción</a:t>
            </a:r>
          </a:p>
          <a:p>
            <a:pPr lvl="1"/>
            <a:r>
              <a:rPr lang="es-419" dirty="0"/>
              <a:t>Evaluación sobre usos de suelo, etc….</a:t>
            </a:r>
          </a:p>
        </p:txBody>
      </p:sp>
    </p:spTree>
    <p:extLst>
      <p:ext uri="{BB962C8B-B14F-4D97-AF65-F5344CB8AC3E}">
        <p14:creationId xmlns:p14="http://schemas.microsoft.com/office/powerpoint/2010/main" val="2850298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s-419" altLang="de-DE" sz="4000" dirty="0"/>
              <a:t>Importancia de los Modelos de Datos Geográficos mínimos</a:t>
            </a:r>
            <a:endParaRPr lang="es-419" sz="4000" dirty="0"/>
          </a:p>
        </p:txBody>
      </p:sp>
      <p:sp>
        <p:nvSpPr>
          <p:cNvPr id="3" name="Textplatzhalter 2"/>
          <p:cNvSpPr>
            <a:spLocks noGrp="1"/>
          </p:cNvSpPr>
          <p:nvPr>
            <p:ph type="subTitle" idx="1"/>
          </p:nvPr>
        </p:nvSpPr>
        <p:spPr/>
        <p:txBody>
          <a:bodyPr/>
          <a:lstStyle/>
          <a:p>
            <a:endParaRPr lang="de-CH" sz="2000" dirty="0"/>
          </a:p>
        </p:txBody>
      </p:sp>
    </p:spTree>
    <p:extLst>
      <p:ext uri="{BB962C8B-B14F-4D97-AF65-F5344CB8AC3E}">
        <p14:creationId xmlns:p14="http://schemas.microsoft.com/office/powerpoint/2010/main" val="2099344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de-CH" altLang="de-DE" dirty="0"/>
              <a:t>Ley de </a:t>
            </a:r>
            <a:r>
              <a:rPr lang="de-CH" altLang="de-DE" dirty="0" err="1"/>
              <a:t>Geoinformación</a:t>
            </a:r>
            <a:endParaRPr lang="de-CH" altLang="de-DE" dirty="0"/>
          </a:p>
        </p:txBody>
      </p:sp>
      <p:sp>
        <p:nvSpPr>
          <p:cNvPr id="3" name="Inhaltsplatzhalter 2"/>
          <p:cNvSpPr>
            <a:spLocks noGrp="1"/>
          </p:cNvSpPr>
          <p:nvPr>
            <p:ph idx="1"/>
          </p:nvPr>
        </p:nvSpPr>
        <p:spPr>
          <a:xfrm>
            <a:off x="1285875" y="1449388"/>
            <a:ext cx="7390581" cy="4545012"/>
          </a:xfrm>
        </p:spPr>
        <p:txBody>
          <a:bodyPr/>
          <a:lstStyle/>
          <a:p>
            <a:pPr marL="0" indent="0" algn="just">
              <a:buFontTx/>
              <a:buNone/>
              <a:defRPr/>
            </a:pPr>
            <a:r>
              <a:rPr lang="de-CH" dirty="0"/>
              <a:t>Art. 1, </a:t>
            </a:r>
            <a:r>
              <a:rPr lang="de-CH" dirty="0" err="1"/>
              <a:t>Objeto</a:t>
            </a:r>
            <a:endParaRPr lang="de-CH" dirty="0"/>
          </a:p>
          <a:p>
            <a:pPr marL="0" indent="0" algn="just">
              <a:buNone/>
              <a:defRPr/>
            </a:pPr>
            <a:endParaRPr lang="de-CH" dirty="0"/>
          </a:p>
          <a:p>
            <a:pPr algn="just">
              <a:defRPr/>
            </a:pPr>
            <a:r>
              <a:rPr lang="es-ES" dirty="0"/>
              <a:t>Esta ley tiene por objeto asegurar que los datos geográficos sobre el área de la Confederación Suiza están a disposición de las autoridades del gobierno federal, de los cantones y de los municipios, así como de la economía, de la sociedad y de la ciencia, </a:t>
            </a:r>
            <a:r>
              <a:rPr lang="es-ES" b="1" dirty="0">
                <a:solidFill>
                  <a:srgbClr val="FF0000"/>
                </a:solidFill>
              </a:rPr>
              <a:t>para su uso amplio</a:t>
            </a:r>
            <a:r>
              <a:rPr lang="es-ES" dirty="0"/>
              <a:t>, de manera sostenible, oportuna, rápida, fácil, </a:t>
            </a:r>
            <a:r>
              <a:rPr lang="es-ES" b="1" dirty="0">
                <a:solidFill>
                  <a:srgbClr val="FF0000"/>
                </a:solidFill>
              </a:rPr>
              <a:t>en la calidad requerida y a un costo razonable</a:t>
            </a:r>
            <a:r>
              <a:rPr lang="es-ES" dirty="0"/>
              <a:t>.</a:t>
            </a:r>
            <a:endParaRPr lang="de-CH" dirty="0"/>
          </a:p>
        </p:txBody>
      </p:sp>
    </p:spTree>
    <p:extLst>
      <p:ext uri="{BB962C8B-B14F-4D97-AF65-F5344CB8AC3E}">
        <p14:creationId xmlns:p14="http://schemas.microsoft.com/office/powerpoint/2010/main" val="3345878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CH" altLang="de-DE" dirty="0"/>
              <a:t>Ley de </a:t>
            </a:r>
            <a:r>
              <a:rPr lang="de-CH" altLang="de-DE" dirty="0" err="1"/>
              <a:t>Geoinformación</a:t>
            </a:r>
            <a:endParaRPr lang="de-CH" altLang="de-DE" dirty="0"/>
          </a:p>
        </p:txBody>
      </p:sp>
      <p:sp>
        <p:nvSpPr>
          <p:cNvPr id="3" name="Inhaltsplatzhalter 2"/>
          <p:cNvSpPr>
            <a:spLocks noGrp="1"/>
          </p:cNvSpPr>
          <p:nvPr>
            <p:ph idx="1"/>
          </p:nvPr>
        </p:nvSpPr>
        <p:spPr/>
        <p:txBody>
          <a:bodyPr/>
          <a:lstStyle/>
          <a:p>
            <a:pPr marL="0" indent="0">
              <a:buFontTx/>
              <a:buNone/>
              <a:defRPr/>
            </a:pPr>
            <a:r>
              <a:rPr lang="de-CH" dirty="0"/>
              <a:t>Art. 4, </a:t>
            </a:r>
            <a:r>
              <a:rPr lang="de-CH" dirty="0" err="1"/>
              <a:t>Armonización</a:t>
            </a:r>
            <a:endParaRPr lang="de-CH" dirty="0"/>
          </a:p>
          <a:p>
            <a:pPr marL="0" indent="0">
              <a:buFontTx/>
              <a:buNone/>
              <a:defRPr/>
            </a:pPr>
            <a:endParaRPr lang="de-CH" dirty="0"/>
          </a:p>
          <a:p>
            <a:pPr>
              <a:defRPr/>
            </a:pPr>
            <a:r>
              <a:rPr lang="es-ES" dirty="0"/>
              <a:t>Los requisitos cualitativos y técnicas para datos y metadatos geográficos deben establecerse de manera que faciliten </a:t>
            </a:r>
            <a:r>
              <a:rPr lang="es-ES" b="1" dirty="0">
                <a:solidFill>
                  <a:srgbClr val="FF0000"/>
                </a:solidFill>
              </a:rPr>
              <a:t>un intercambio simple </a:t>
            </a:r>
            <a:r>
              <a:rPr lang="es-ES" dirty="0"/>
              <a:t>y </a:t>
            </a:r>
            <a:r>
              <a:rPr lang="es-ES" b="1" dirty="0">
                <a:solidFill>
                  <a:srgbClr val="FF0000"/>
                </a:solidFill>
              </a:rPr>
              <a:t>un aprovechamiento amplio</a:t>
            </a:r>
            <a:r>
              <a:rPr lang="es-ES" dirty="0"/>
              <a:t>.</a:t>
            </a:r>
            <a:endParaRPr lang="de-CH" dirty="0"/>
          </a:p>
        </p:txBody>
      </p:sp>
    </p:spTree>
    <p:extLst>
      <p:ext uri="{BB962C8B-B14F-4D97-AF65-F5344CB8AC3E}">
        <p14:creationId xmlns:p14="http://schemas.microsoft.com/office/powerpoint/2010/main" val="381141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e-CH" altLang="de-DE" dirty="0" err="1"/>
              <a:t>Ordenanza</a:t>
            </a:r>
            <a:r>
              <a:rPr lang="de-CH" altLang="de-DE" dirty="0"/>
              <a:t> de </a:t>
            </a:r>
            <a:r>
              <a:rPr lang="de-CH" altLang="de-DE" dirty="0" err="1"/>
              <a:t>Geoinformación</a:t>
            </a:r>
            <a:endParaRPr lang="de-CH" altLang="de-DE" dirty="0"/>
          </a:p>
        </p:txBody>
      </p:sp>
      <p:sp>
        <p:nvSpPr>
          <p:cNvPr id="5123" name="Inhaltsplatzhalter 2"/>
          <p:cNvSpPr>
            <a:spLocks noGrp="1"/>
          </p:cNvSpPr>
          <p:nvPr>
            <p:ph idx="1"/>
          </p:nvPr>
        </p:nvSpPr>
        <p:spPr/>
        <p:txBody>
          <a:bodyPr/>
          <a:lstStyle/>
          <a:p>
            <a:pPr marL="0" indent="0">
              <a:buFontTx/>
              <a:buNone/>
              <a:defRPr/>
            </a:pPr>
            <a:r>
              <a:rPr lang="de-CH" altLang="de-DE" dirty="0"/>
              <a:t>GeoIV, Art. 9</a:t>
            </a:r>
          </a:p>
          <a:p>
            <a:pPr marL="0" indent="0">
              <a:buFontTx/>
              <a:buNone/>
              <a:defRPr/>
            </a:pPr>
            <a:endParaRPr lang="de-CH" altLang="de-DE" dirty="0"/>
          </a:p>
          <a:p>
            <a:pPr>
              <a:defRPr/>
            </a:pPr>
            <a:r>
              <a:rPr lang="es-ES" dirty="0"/>
              <a:t>La oficina federal competente en cada tema especifica un modelo mínimo de datos geográficos. En este deberá </a:t>
            </a:r>
            <a:r>
              <a:rPr lang="es-ES" b="1" dirty="0">
                <a:solidFill>
                  <a:srgbClr val="FF0000"/>
                </a:solidFill>
              </a:rPr>
              <a:t>especificarse en detalle la estructura y el contenido</a:t>
            </a:r>
            <a:r>
              <a:rPr lang="es-ES" dirty="0"/>
              <a:t>.</a:t>
            </a:r>
          </a:p>
          <a:p>
            <a:pPr>
              <a:defRPr/>
            </a:pPr>
            <a:endParaRPr lang="de-CH" altLang="de-DE" dirty="0"/>
          </a:p>
          <a:p>
            <a:pPr>
              <a:defRPr/>
            </a:pPr>
            <a:r>
              <a:rPr lang="es-ES" dirty="0"/>
              <a:t>Un modelo de datos geográfico está, dentro de cada marco legal temático, determinada por</a:t>
            </a:r>
            <a:endParaRPr lang="de-CH" altLang="de-DE" dirty="0"/>
          </a:p>
          <a:p>
            <a:pPr marL="914400" lvl="1" indent="-457200">
              <a:buFontTx/>
              <a:buAutoNum type="alphaLcPeriod"/>
              <a:defRPr/>
            </a:pPr>
            <a:r>
              <a:rPr lang="de-CH" altLang="de-DE" b="1" dirty="0" err="1">
                <a:solidFill>
                  <a:srgbClr val="FF0000"/>
                </a:solidFill>
              </a:rPr>
              <a:t>el</a:t>
            </a:r>
            <a:r>
              <a:rPr lang="de-CH" altLang="de-DE" b="1" dirty="0">
                <a:solidFill>
                  <a:srgbClr val="FF0000"/>
                </a:solidFill>
              </a:rPr>
              <a:t> </a:t>
            </a:r>
            <a:r>
              <a:rPr lang="de-CH" altLang="de-DE" b="1" dirty="0" err="1">
                <a:solidFill>
                  <a:srgbClr val="FF0000"/>
                </a:solidFill>
              </a:rPr>
              <a:t>requerimiento</a:t>
            </a:r>
            <a:r>
              <a:rPr lang="de-CH" altLang="de-DE" b="1" dirty="0">
                <a:solidFill>
                  <a:srgbClr val="FF0000"/>
                </a:solidFill>
              </a:rPr>
              <a:t> </a:t>
            </a:r>
            <a:r>
              <a:rPr lang="de-CH" altLang="de-DE" b="1" dirty="0" err="1">
                <a:solidFill>
                  <a:srgbClr val="FF0000"/>
                </a:solidFill>
              </a:rPr>
              <a:t>tématico</a:t>
            </a:r>
            <a:endParaRPr lang="de-CH" altLang="de-DE" b="1" dirty="0">
              <a:solidFill>
                <a:srgbClr val="FF0000"/>
              </a:solidFill>
            </a:endParaRPr>
          </a:p>
          <a:p>
            <a:pPr marL="914400" lvl="1" indent="-457200">
              <a:buFontTx/>
              <a:buAutoNum type="alphaLcPeriod"/>
              <a:defRPr/>
            </a:pPr>
            <a:r>
              <a:rPr lang="de-CH" altLang="de-DE" b="1" dirty="0" err="1">
                <a:solidFill>
                  <a:srgbClr val="FF0000"/>
                </a:solidFill>
              </a:rPr>
              <a:t>el</a:t>
            </a:r>
            <a:r>
              <a:rPr lang="de-CH" altLang="de-DE" b="1" dirty="0">
                <a:solidFill>
                  <a:srgbClr val="FF0000"/>
                </a:solidFill>
              </a:rPr>
              <a:t> </a:t>
            </a:r>
            <a:r>
              <a:rPr lang="de-CH" altLang="de-DE" b="1" dirty="0" err="1">
                <a:solidFill>
                  <a:srgbClr val="FF0000"/>
                </a:solidFill>
              </a:rPr>
              <a:t>estado</a:t>
            </a:r>
            <a:r>
              <a:rPr lang="de-CH" altLang="de-DE" b="1" dirty="0">
                <a:solidFill>
                  <a:srgbClr val="FF0000"/>
                </a:solidFill>
              </a:rPr>
              <a:t> del arte</a:t>
            </a:r>
            <a:r>
              <a:rPr lang="de-CH" altLang="de-DE" dirty="0"/>
              <a:t>.</a:t>
            </a:r>
          </a:p>
        </p:txBody>
      </p:sp>
    </p:spTree>
    <p:extLst>
      <p:ext uri="{BB962C8B-B14F-4D97-AF65-F5344CB8AC3E}">
        <p14:creationId xmlns:p14="http://schemas.microsoft.com/office/powerpoint/2010/main" val="3961512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1296988" y="323850"/>
            <a:ext cx="7596187" cy="989013"/>
          </a:xfrm>
        </p:spPr>
        <p:txBody>
          <a:bodyPr/>
          <a:lstStyle/>
          <a:p>
            <a:r>
              <a:rPr lang="de-CH" altLang="de-DE" dirty="0" err="1"/>
              <a:t>Constitución</a:t>
            </a:r>
            <a:r>
              <a:rPr lang="de-CH" altLang="de-DE" dirty="0"/>
              <a:t>, </a:t>
            </a:r>
            <a:r>
              <a:rPr lang="de-CH" altLang="de-DE" dirty="0" err="1"/>
              <a:t>Ordenación</a:t>
            </a:r>
            <a:r>
              <a:rPr lang="de-CH" altLang="de-DE" dirty="0"/>
              <a:t> Territorial</a:t>
            </a:r>
          </a:p>
        </p:txBody>
      </p:sp>
      <p:sp>
        <p:nvSpPr>
          <p:cNvPr id="3" name="Inhaltsplatzhalter 2"/>
          <p:cNvSpPr>
            <a:spLocks noGrp="1"/>
          </p:cNvSpPr>
          <p:nvPr>
            <p:ph idx="1"/>
          </p:nvPr>
        </p:nvSpPr>
        <p:spPr/>
        <p:txBody>
          <a:bodyPr/>
          <a:lstStyle/>
          <a:p>
            <a:pPr marL="0" indent="0">
              <a:buFontTx/>
              <a:buNone/>
              <a:defRPr/>
            </a:pPr>
            <a:r>
              <a:rPr lang="de-CH" dirty="0" err="1"/>
              <a:t>Constitución</a:t>
            </a:r>
            <a:r>
              <a:rPr lang="de-CH" dirty="0"/>
              <a:t> Federal Art. 75 </a:t>
            </a:r>
            <a:r>
              <a:rPr lang="de-CH" dirty="0" err="1"/>
              <a:t>Ordenación</a:t>
            </a:r>
            <a:r>
              <a:rPr lang="de-CH" dirty="0"/>
              <a:t> Territorial</a:t>
            </a:r>
          </a:p>
          <a:p>
            <a:pPr marL="0" indent="0">
              <a:buFontTx/>
              <a:buNone/>
              <a:defRPr/>
            </a:pPr>
            <a:endParaRPr lang="de-CH" dirty="0"/>
          </a:p>
          <a:p>
            <a:pPr>
              <a:defRPr/>
            </a:pPr>
            <a:r>
              <a:rPr lang="es-ES" dirty="0"/>
              <a:t>La Confederación establece los principios de la ordenación del territorio. </a:t>
            </a:r>
            <a:r>
              <a:rPr lang="es-ES" b="1" dirty="0">
                <a:solidFill>
                  <a:srgbClr val="FF0000"/>
                </a:solidFill>
              </a:rPr>
              <a:t>Esto corresponde a los cantones </a:t>
            </a:r>
            <a:r>
              <a:rPr lang="es-ES" dirty="0"/>
              <a:t>y sirve para el uso apropiado y económico de la tierra y el asentamiento ordenado del país.</a:t>
            </a:r>
            <a:endParaRPr lang="de-CH" dirty="0"/>
          </a:p>
          <a:p>
            <a:pPr>
              <a:defRPr/>
            </a:pPr>
            <a:r>
              <a:rPr lang="es-ES" dirty="0"/>
              <a:t>El </a:t>
            </a:r>
            <a:r>
              <a:rPr lang="es-ES" b="1" dirty="0">
                <a:solidFill>
                  <a:srgbClr val="FF0000"/>
                </a:solidFill>
              </a:rPr>
              <a:t>gobierno federal promueve y coordina los esfuerzos </a:t>
            </a:r>
            <a:r>
              <a:rPr lang="es-ES" dirty="0"/>
              <a:t>de los cantones y </a:t>
            </a:r>
            <a:r>
              <a:rPr lang="es-ES" b="1" dirty="0">
                <a:solidFill>
                  <a:srgbClr val="FF0000"/>
                </a:solidFill>
              </a:rPr>
              <a:t>colabora con los cantones</a:t>
            </a:r>
            <a:r>
              <a:rPr lang="es-ES" dirty="0"/>
              <a:t>.</a:t>
            </a:r>
          </a:p>
          <a:p>
            <a:pPr>
              <a:defRPr/>
            </a:pPr>
            <a:r>
              <a:rPr lang="es-ES" dirty="0"/>
              <a:t>La Confederación y los cantones tienen en cuenta los requisitos de la ordenación del territorio en el ejercicio de sus funciones.</a:t>
            </a:r>
            <a:endParaRPr lang="de-CH" dirty="0"/>
          </a:p>
        </p:txBody>
      </p:sp>
    </p:spTree>
    <p:extLst>
      <p:ext uri="{BB962C8B-B14F-4D97-AF65-F5344CB8AC3E}">
        <p14:creationId xmlns:p14="http://schemas.microsoft.com/office/powerpoint/2010/main" val="1668445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1296988" y="323850"/>
            <a:ext cx="7596187" cy="989013"/>
          </a:xfrm>
        </p:spPr>
        <p:txBody>
          <a:bodyPr/>
          <a:lstStyle/>
          <a:p>
            <a:r>
              <a:rPr lang="de-CH" altLang="de-DE" dirty="0" err="1"/>
              <a:t>Ordenación</a:t>
            </a:r>
            <a:r>
              <a:rPr lang="de-CH" altLang="de-DE" dirty="0"/>
              <a:t> Territorial</a:t>
            </a:r>
          </a:p>
        </p:txBody>
      </p:sp>
      <p:sp>
        <p:nvSpPr>
          <p:cNvPr id="3" name="Inhaltsplatzhalter 2"/>
          <p:cNvSpPr>
            <a:spLocks noGrp="1"/>
          </p:cNvSpPr>
          <p:nvPr>
            <p:ph idx="1"/>
          </p:nvPr>
        </p:nvSpPr>
        <p:spPr/>
        <p:txBody>
          <a:bodyPr/>
          <a:lstStyle/>
          <a:p>
            <a:pPr marL="0" indent="0">
              <a:buFontTx/>
              <a:buNone/>
              <a:defRPr/>
            </a:pPr>
            <a:r>
              <a:rPr lang="es-419" dirty="0"/>
              <a:t>Planificación de usos: especificación de insumos</a:t>
            </a:r>
          </a:p>
          <a:p>
            <a:pPr>
              <a:tabLst>
                <a:tab pos="3228975" algn="l"/>
              </a:tabLst>
              <a:defRPr/>
            </a:pPr>
            <a:r>
              <a:rPr lang="es-419" dirty="0"/>
              <a:t>1 Federación	→ Ley de Ordenación Territorial</a:t>
            </a:r>
          </a:p>
          <a:p>
            <a:pPr>
              <a:tabLst>
                <a:tab pos="3228975" algn="l"/>
              </a:tabLst>
              <a:defRPr/>
            </a:pPr>
            <a:r>
              <a:rPr lang="es-419" dirty="0"/>
              <a:t>26 Cantones	→ Leyes de Ordenación y Obras</a:t>
            </a:r>
          </a:p>
          <a:p>
            <a:pPr>
              <a:tabLst>
                <a:tab pos="3228975" algn="l"/>
              </a:tabLst>
              <a:defRPr/>
            </a:pPr>
            <a:r>
              <a:rPr lang="es-419"/>
              <a:t>2131 </a:t>
            </a:r>
            <a:r>
              <a:rPr lang="es-419" dirty="0"/>
              <a:t>Municipios	→ Reglamentos de Construcción</a:t>
            </a:r>
          </a:p>
          <a:p>
            <a:pPr>
              <a:defRPr/>
            </a:pPr>
            <a:endParaRPr lang="es-419" dirty="0"/>
          </a:p>
          <a:p>
            <a:pPr marL="0" indent="0">
              <a:buFontTx/>
              <a:buNone/>
              <a:defRPr/>
            </a:pPr>
            <a:r>
              <a:rPr lang="es-419" dirty="0"/>
              <a:t>Variedad de Actores</a:t>
            </a:r>
          </a:p>
          <a:p>
            <a:pPr>
              <a:defRPr/>
            </a:pPr>
            <a:r>
              <a:rPr lang="es-419" dirty="0"/>
              <a:t>Departamento Federal de Desarrollo Territorial – ARE</a:t>
            </a:r>
          </a:p>
          <a:p>
            <a:pPr>
              <a:defRPr/>
            </a:pPr>
            <a:r>
              <a:rPr lang="es-419" dirty="0"/>
              <a:t>Oficinas Cantonales de Ordenación Territorial</a:t>
            </a:r>
          </a:p>
          <a:p>
            <a:pPr>
              <a:defRPr/>
            </a:pPr>
            <a:r>
              <a:rPr lang="es-419" dirty="0"/>
              <a:t>Administración Municipal de Ordenación y Obras</a:t>
            </a:r>
          </a:p>
          <a:p>
            <a:pPr>
              <a:defRPr/>
            </a:pPr>
            <a:r>
              <a:rPr lang="es-419" dirty="0"/>
              <a:t>Empresas de ingeniería y planeación externas/privadas</a:t>
            </a:r>
          </a:p>
          <a:p>
            <a:pPr marL="0" indent="0">
              <a:buFontTx/>
              <a:buNone/>
              <a:defRPr/>
            </a:pPr>
            <a:endParaRPr lang="es-419" dirty="0"/>
          </a:p>
        </p:txBody>
      </p:sp>
    </p:spTree>
    <p:extLst>
      <p:ext uri="{BB962C8B-B14F-4D97-AF65-F5344CB8AC3E}">
        <p14:creationId xmlns:p14="http://schemas.microsoft.com/office/powerpoint/2010/main" val="2584375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es-419" altLang="de-DE" dirty="0"/>
              <a:t>La Utilidad de Datos Geográficos armonizados</a:t>
            </a:r>
            <a:br>
              <a:rPr lang="es-419" altLang="de-DE" dirty="0"/>
            </a:br>
            <a:endParaRPr lang="es-419" altLang="de-DE" dirty="0"/>
          </a:p>
        </p:txBody>
      </p:sp>
      <p:sp>
        <p:nvSpPr>
          <p:cNvPr id="3" name="Inhaltsplatzhalter 2"/>
          <p:cNvSpPr>
            <a:spLocks noGrp="1"/>
          </p:cNvSpPr>
          <p:nvPr>
            <p:ph idx="1"/>
          </p:nvPr>
        </p:nvSpPr>
        <p:spPr>
          <a:xfrm>
            <a:off x="1285876" y="1628800"/>
            <a:ext cx="7424988" cy="4365600"/>
          </a:xfrm>
        </p:spPr>
        <p:txBody>
          <a:bodyPr/>
          <a:lstStyle/>
          <a:p>
            <a:pPr>
              <a:defRPr/>
            </a:pPr>
            <a:r>
              <a:rPr lang="es-419" dirty="0"/>
              <a:t>Ordenación a nivel federal</a:t>
            </a:r>
          </a:p>
          <a:p>
            <a:pPr>
              <a:defRPr/>
            </a:pPr>
            <a:r>
              <a:rPr lang="es-419" dirty="0"/>
              <a:t>Aprobación de planes estructurales (directivos) cantonales</a:t>
            </a:r>
          </a:p>
          <a:p>
            <a:pPr>
              <a:defRPr/>
            </a:pPr>
            <a:r>
              <a:rPr lang="es-419" dirty="0"/>
              <a:t>Dimensionamiento de las zonas de construcción</a:t>
            </a:r>
          </a:p>
          <a:p>
            <a:pPr>
              <a:defRPr/>
            </a:pPr>
            <a:r>
              <a:rPr lang="es-419" dirty="0"/>
              <a:t>Monitoreo territorial/ estadística, particularmente estadística de las zonas de construcción sobre suiza</a:t>
            </a:r>
          </a:p>
        </p:txBody>
      </p:sp>
    </p:spTree>
    <p:extLst>
      <p:ext uri="{BB962C8B-B14F-4D97-AF65-F5344CB8AC3E}">
        <p14:creationId xmlns:p14="http://schemas.microsoft.com/office/powerpoint/2010/main" val="868309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eaLnBrk="1" hangingPunct="1"/>
            <a:r>
              <a:rPr lang="de-CH" altLang="de-DE" dirty="0" err="1"/>
              <a:t>Modelo</a:t>
            </a:r>
            <a:r>
              <a:rPr lang="de-CH" altLang="de-DE" dirty="0"/>
              <a:t> de </a:t>
            </a:r>
            <a:r>
              <a:rPr lang="de-CH" altLang="de-DE" dirty="0" err="1"/>
              <a:t>Datos</a:t>
            </a:r>
            <a:r>
              <a:rPr lang="de-CH" altLang="de-DE" dirty="0"/>
              <a:t> </a:t>
            </a:r>
            <a:r>
              <a:rPr lang="de-CH" altLang="de-DE" dirty="0" err="1"/>
              <a:t>Geográficos</a:t>
            </a:r>
            <a:r>
              <a:rPr lang="de-CH" altLang="de-DE" dirty="0"/>
              <a:t> </a:t>
            </a:r>
            <a:r>
              <a:rPr lang="de-CH" altLang="de-DE" dirty="0" err="1"/>
              <a:t>mínimo</a:t>
            </a:r>
            <a:endParaRPr lang="de-CH" altLang="de-DE" dirty="0"/>
          </a:p>
        </p:txBody>
      </p:sp>
      <p:sp>
        <p:nvSpPr>
          <p:cNvPr id="5123" name="Inhaltsplatzhalter 2"/>
          <p:cNvSpPr>
            <a:spLocks noGrp="1"/>
          </p:cNvSpPr>
          <p:nvPr>
            <p:ph idx="1"/>
          </p:nvPr>
        </p:nvSpPr>
        <p:spPr/>
        <p:txBody>
          <a:bodyPr/>
          <a:lstStyle/>
          <a:p>
            <a:pPr eaLnBrk="1" hangingPunct="1"/>
            <a:endParaRPr lang="de-DE" altLang="de-DE"/>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12776"/>
            <a:ext cx="76327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455618" y="1353703"/>
            <a:ext cx="2820238" cy="830997"/>
          </a:xfrm>
          <a:prstGeom prst="rect">
            <a:avLst/>
          </a:prstGeom>
          <a:solidFill>
            <a:schemeClr val="bg1"/>
          </a:solidFill>
        </p:spPr>
        <p:txBody>
          <a:bodyPr wrap="square">
            <a:spAutoFit/>
          </a:bodyPr>
          <a:lstStyle/>
          <a:p>
            <a:r>
              <a:rPr lang="de-CH" sz="1600" dirty="0">
                <a:solidFill>
                  <a:srgbClr val="000000"/>
                </a:solidFill>
                <a:latin typeface="Arial" panose="020B0604020202020204" pitchFamily="34" charset="0"/>
              </a:rPr>
              <a:t>73</a:t>
            </a:r>
          </a:p>
          <a:p>
            <a:r>
              <a:rPr lang="de-CH" sz="1600" dirty="0" err="1">
                <a:solidFill>
                  <a:srgbClr val="000000"/>
                </a:solidFill>
                <a:latin typeface="Arial" panose="020B0604020202020204" pitchFamily="34" charset="0"/>
              </a:rPr>
              <a:t>Planificación</a:t>
            </a:r>
            <a:r>
              <a:rPr lang="de-CH" sz="1600" dirty="0">
                <a:solidFill>
                  <a:srgbClr val="000000"/>
                </a:solidFill>
                <a:latin typeface="Arial" panose="020B0604020202020204" pitchFamily="34" charset="0"/>
              </a:rPr>
              <a:t> de </a:t>
            </a:r>
            <a:r>
              <a:rPr lang="de-CH" sz="1600" dirty="0" err="1">
                <a:solidFill>
                  <a:srgbClr val="000000"/>
                </a:solidFill>
                <a:latin typeface="Arial" panose="020B0604020202020204" pitchFamily="34" charset="0"/>
              </a:rPr>
              <a:t>usos</a:t>
            </a:r>
            <a:r>
              <a:rPr lang="de-CH" sz="1600" dirty="0">
                <a:solidFill>
                  <a:srgbClr val="000000"/>
                </a:solidFill>
                <a:latin typeface="Arial" panose="020B0604020202020204" pitchFamily="34" charset="0"/>
              </a:rPr>
              <a:t> </a:t>
            </a:r>
          </a:p>
          <a:p>
            <a:r>
              <a:rPr lang="de-CH" sz="1600" dirty="0">
                <a:solidFill>
                  <a:srgbClr val="000000"/>
                </a:solidFill>
                <a:latin typeface="Arial" panose="020B0604020202020204" pitchFamily="34" charset="0"/>
              </a:rPr>
              <a:t>(</a:t>
            </a:r>
            <a:r>
              <a:rPr lang="de-CH" sz="1600" dirty="0" err="1">
                <a:solidFill>
                  <a:srgbClr val="000000"/>
                </a:solidFill>
                <a:latin typeface="Arial" panose="020B0604020202020204" pitchFamily="34" charset="0"/>
              </a:rPr>
              <a:t>cantonal</a:t>
            </a:r>
            <a:r>
              <a:rPr lang="de-CH" sz="1600" dirty="0">
                <a:solidFill>
                  <a:srgbClr val="000000"/>
                </a:solidFill>
                <a:latin typeface="Arial" panose="020B0604020202020204" pitchFamily="34" charset="0"/>
              </a:rPr>
              <a:t>/ </a:t>
            </a:r>
            <a:r>
              <a:rPr lang="de-CH" sz="1600" dirty="0" err="1">
                <a:solidFill>
                  <a:srgbClr val="000000"/>
                </a:solidFill>
                <a:latin typeface="Arial" panose="020B0604020202020204" pitchFamily="34" charset="0"/>
              </a:rPr>
              <a:t>municipal</a:t>
            </a:r>
            <a:r>
              <a:rPr lang="de-CH" sz="1600" dirty="0">
                <a:solidFill>
                  <a:srgbClr val="000000"/>
                </a:solidFill>
                <a:latin typeface="Arial" panose="020B0604020202020204" pitchFamily="34" charset="0"/>
              </a:rPr>
              <a:t>)</a:t>
            </a:r>
            <a:endParaRPr lang="de-CH" sz="1600" dirty="0"/>
          </a:p>
        </p:txBody>
      </p:sp>
      <p:sp>
        <p:nvSpPr>
          <p:cNvPr id="3" name="Rechteck 2"/>
          <p:cNvSpPr/>
          <p:nvPr/>
        </p:nvSpPr>
        <p:spPr>
          <a:xfrm>
            <a:off x="474341" y="3505169"/>
            <a:ext cx="3324294" cy="830997"/>
          </a:xfrm>
          <a:prstGeom prst="rect">
            <a:avLst/>
          </a:prstGeom>
          <a:solidFill>
            <a:schemeClr val="bg1"/>
          </a:solidFill>
        </p:spPr>
        <p:txBody>
          <a:bodyPr wrap="square">
            <a:spAutoFit/>
          </a:bodyPr>
          <a:lstStyle/>
          <a:p>
            <a:r>
              <a:rPr lang="de-CH" sz="1600" dirty="0">
                <a:solidFill>
                  <a:srgbClr val="000000"/>
                </a:solidFill>
                <a:latin typeface="Arial" panose="020B0604020202020204" pitchFamily="34" charset="0"/>
              </a:rPr>
              <a:t>145</a:t>
            </a:r>
          </a:p>
          <a:p>
            <a:r>
              <a:rPr lang="de-CH" sz="1600" dirty="0" err="1">
                <a:solidFill>
                  <a:srgbClr val="000000"/>
                </a:solidFill>
                <a:latin typeface="Arial" panose="020B0604020202020204" pitchFamily="34" charset="0"/>
              </a:rPr>
              <a:t>Niveles</a:t>
            </a:r>
            <a:r>
              <a:rPr lang="de-CH" sz="1600" dirty="0">
                <a:solidFill>
                  <a:srgbClr val="000000"/>
                </a:solidFill>
                <a:latin typeface="Arial" panose="020B0604020202020204" pitchFamily="34" charset="0"/>
              </a:rPr>
              <a:t> de </a:t>
            </a:r>
            <a:r>
              <a:rPr lang="de-CH" sz="1600" dirty="0" err="1">
                <a:solidFill>
                  <a:srgbClr val="000000"/>
                </a:solidFill>
                <a:latin typeface="Arial" panose="020B0604020202020204" pitchFamily="34" charset="0"/>
              </a:rPr>
              <a:t>sensibilidad</a:t>
            </a:r>
            <a:r>
              <a:rPr lang="de-CH" sz="1600" dirty="0">
                <a:solidFill>
                  <a:srgbClr val="000000"/>
                </a:solidFill>
                <a:latin typeface="Arial" panose="020B0604020202020204" pitchFamily="34" charset="0"/>
              </a:rPr>
              <a:t> de </a:t>
            </a:r>
            <a:r>
              <a:rPr lang="de-CH" sz="1600" dirty="0" err="1">
                <a:solidFill>
                  <a:srgbClr val="000000"/>
                </a:solidFill>
                <a:latin typeface="Arial" panose="020B0604020202020204" pitchFamily="34" charset="0"/>
              </a:rPr>
              <a:t>ruidos</a:t>
            </a:r>
            <a:r>
              <a:rPr lang="de-CH" sz="1600" dirty="0">
                <a:solidFill>
                  <a:srgbClr val="000000"/>
                </a:solidFill>
                <a:latin typeface="Arial" panose="020B0604020202020204" pitchFamily="34" charset="0"/>
              </a:rPr>
              <a:t> (en </a:t>
            </a:r>
            <a:r>
              <a:rPr lang="de-CH" sz="1600" dirty="0" err="1">
                <a:solidFill>
                  <a:srgbClr val="000000"/>
                </a:solidFill>
                <a:latin typeface="Arial" panose="020B0604020202020204" pitchFamily="34" charset="0"/>
              </a:rPr>
              <a:t>zonas</a:t>
            </a:r>
            <a:r>
              <a:rPr lang="de-CH" sz="1600" dirty="0">
                <a:solidFill>
                  <a:srgbClr val="000000"/>
                </a:solidFill>
                <a:latin typeface="Arial" panose="020B0604020202020204" pitchFamily="34" charset="0"/>
              </a:rPr>
              <a:t> de </a:t>
            </a:r>
            <a:r>
              <a:rPr lang="de-CH" sz="1600" dirty="0" err="1">
                <a:solidFill>
                  <a:srgbClr val="000000"/>
                </a:solidFill>
                <a:latin typeface="Arial" panose="020B0604020202020204" pitchFamily="34" charset="0"/>
              </a:rPr>
              <a:t>usos</a:t>
            </a:r>
            <a:r>
              <a:rPr lang="de-CH" sz="1600" dirty="0">
                <a:solidFill>
                  <a:srgbClr val="000000"/>
                </a:solidFill>
                <a:latin typeface="Arial" panose="020B0604020202020204" pitchFamily="34" charset="0"/>
              </a:rPr>
              <a:t>)</a:t>
            </a:r>
            <a:endParaRPr lang="de-CH" sz="1600" dirty="0"/>
          </a:p>
        </p:txBody>
      </p:sp>
      <p:sp>
        <p:nvSpPr>
          <p:cNvPr id="4" name="Rechteck 3"/>
          <p:cNvSpPr/>
          <p:nvPr/>
        </p:nvSpPr>
        <p:spPr>
          <a:xfrm>
            <a:off x="455618" y="4437112"/>
            <a:ext cx="3180278" cy="830997"/>
          </a:xfrm>
          <a:prstGeom prst="rect">
            <a:avLst/>
          </a:prstGeom>
          <a:solidFill>
            <a:schemeClr val="bg1"/>
          </a:solidFill>
        </p:spPr>
        <p:txBody>
          <a:bodyPr wrap="square">
            <a:spAutoFit/>
          </a:bodyPr>
          <a:lstStyle/>
          <a:p>
            <a:r>
              <a:rPr lang="de-CH" sz="1600" dirty="0">
                <a:solidFill>
                  <a:srgbClr val="000000"/>
                </a:solidFill>
                <a:latin typeface="Arial" panose="020B0604020202020204" pitchFamily="34" charset="0"/>
              </a:rPr>
              <a:t>157</a:t>
            </a:r>
          </a:p>
          <a:p>
            <a:r>
              <a:rPr lang="de-CH" sz="1600" dirty="0" err="1">
                <a:solidFill>
                  <a:srgbClr val="000000"/>
                </a:solidFill>
                <a:latin typeface="Arial" panose="020B0604020202020204" pitchFamily="34" charset="0"/>
              </a:rPr>
              <a:t>Límites</a:t>
            </a:r>
            <a:r>
              <a:rPr lang="de-CH" sz="1600" dirty="0">
                <a:solidFill>
                  <a:srgbClr val="000000"/>
                </a:solidFill>
                <a:latin typeface="Arial" panose="020B0604020202020204" pitchFamily="34" charset="0"/>
              </a:rPr>
              <a:t> de </a:t>
            </a:r>
            <a:r>
              <a:rPr lang="de-CH" sz="1600" dirty="0" err="1">
                <a:solidFill>
                  <a:srgbClr val="000000"/>
                </a:solidFill>
                <a:latin typeface="Arial" panose="020B0604020202020204" pitchFamily="34" charset="0"/>
              </a:rPr>
              <a:t>áreas</a:t>
            </a:r>
            <a:r>
              <a:rPr lang="de-CH" sz="1600" dirty="0">
                <a:solidFill>
                  <a:srgbClr val="000000"/>
                </a:solidFill>
                <a:latin typeface="Arial" panose="020B0604020202020204" pitchFamily="34" charset="0"/>
              </a:rPr>
              <a:t> </a:t>
            </a:r>
            <a:r>
              <a:rPr lang="de-CH" sz="1600" dirty="0" err="1">
                <a:solidFill>
                  <a:srgbClr val="000000"/>
                </a:solidFill>
                <a:latin typeface="Arial" panose="020B0604020202020204" pitchFamily="34" charset="0"/>
              </a:rPr>
              <a:t>forestales</a:t>
            </a:r>
            <a:r>
              <a:rPr lang="de-CH" sz="1600" dirty="0">
                <a:solidFill>
                  <a:srgbClr val="000000"/>
                </a:solidFill>
                <a:latin typeface="Arial" panose="020B0604020202020204" pitchFamily="34" charset="0"/>
              </a:rPr>
              <a:t> (en </a:t>
            </a:r>
            <a:r>
              <a:rPr lang="de-CH" sz="1600" dirty="0" err="1">
                <a:solidFill>
                  <a:srgbClr val="000000"/>
                </a:solidFill>
                <a:latin typeface="Arial" panose="020B0604020202020204" pitchFamily="34" charset="0"/>
              </a:rPr>
              <a:t>zonas</a:t>
            </a:r>
            <a:r>
              <a:rPr lang="de-CH" sz="1600" dirty="0">
                <a:solidFill>
                  <a:srgbClr val="000000"/>
                </a:solidFill>
                <a:latin typeface="Arial" panose="020B0604020202020204" pitchFamily="34" charset="0"/>
              </a:rPr>
              <a:t> de </a:t>
            </a:r>
            <a:r>
              <a:rPr lang="de-CH" sz="1600" dirty="0" err="1">
                <a:solidFill>
                  <a:srgbClr val="000000"/>
                </a:solidFill>
                <a:latin typeface="Arial" panose="020B0604020202020204" pitchFamily="34" charset="0"/>
              </a:rPr>
              <a:t>construcción</a:t>
            </a:r>
            <a:r>
              <a:rPr lang="de-CH" sz="1600" dirty="0">
                <a:solidFill>
                  <a:srgbClr val="000000"/>
                </a:solidFill>
                <a:latin typeface="Arial" panose="020B0604020202020204" pitchFamily="34" charset="0"/>
              </a:rPr>
              <a:t>)</a:t>
            </a:r>
            <a:endParaRPr lang="de-CH" sz="1600" dirty="0"/>
          </a:p>
        </p:txBody>
      </p:sp>
      <p:sp>
        <p:nvSpPr>
          <p:cNvPr id="5" name="Rechteck 4"/>
          <p:cNvSpPr/>
          <p:nvPr/>
        </p:nvSpPr>
        <p:spPr>
          <a:xfrm>
            <a:off x="455618" y="5288967"/>
            <a:ext cx="3036262" cy="584775"/>
          </a:xfrm>
          <a:prstGeom prst="rect">
            <a:avLst/>
          </a:prstGeom>
          <a:solidFill>
            <a:schemeClr val="bg1"/>
          </a:solidFill>
        </p:spPr>
        <p:txBody>
          <a:bodyPr wrap="square">
            <a:spAutoFit/>
          </a:bodyPr>
          <a:lstStyle/>
          <a:p>
            <a:r>
              <a:rPr lang="de-CH" sz="1600" dirty="0">
                <a:solidFill>
                  <a:srgbClr val="000000"/>
                </a:solidFill>
                <a:latin typeface="Arial" panose="020B0604020202020204" pitchFamily="34" charset="0"/>
              </a:rPr>
              <a:t>159</a:t>
            </a:r>
          </a:p>
          <a:p>
            <a:r>
              <a:rPr lang="de-CH" sz="1600" dirty="0" err="1">
                <a:solidFill>
                  <a:srgbClr val="000000"/>
                </a:solidFill>
                <a:latin typeface="Arial" panose="020B0604020202020204" pitchFamily="34" charset="0"/>
              </a:rPr>
              <a:t>Líneas</a:t>
            </a:r>
            <a:r>
              <a:rPr lang="de-CH" sz="1600" dirty="0">
                <a:solidFill>
                  <a:srgbClr val="000000"/>
                </a:solidFill>
                <a:latin typeface="Arial" panose="020B0604020202020204" pitchFamily="34" charset="0"/>
              </a:rPr>
              <a:t> de </a:t>
            </a:r>
            <a:r>
              <a:rPr lang="de-CH" sz="1600" dirty="0" err="1">
                <a:solidFill>
                  <a:srgbClr val="000000"/>
                </a:solidFill>
                <a:latin typeface="Arial" panose="020B0604020202020204" pitchFamily="34" charset="0"/>
              </a:rPr>
              <a:t>distancia</a:t>
            </a:r>
            <a:r>
              <a:rPr lang="de-CH" sz="1600" dirty="0">
                <a:solidFill>
                  <a:srgbClr val="000000"/>
                </a:solidFill>
                <a:latin typeface="Arial" panose="020B0604020202020204" pitchFamily="34" charset="0"/>
              </a:rPr>
              <a:t> del </a:t>
            </a:r>
            <a:r>
              <a:rPr lang="de-CH" sz="1600" dirty="0" err="1">
                <a:solidFill>
                  <a:srgbClr val="000000"/>
                </a:solidFill>
                <a:latin typeface="Arial" panose="020B0604020202020204" pitchFamily="34" charset="0"/>
              </a:rPr>
              <a:t>bosque</a:t>
            </a:r>
            <a:endParaRPr lang="de-CH" sz="1600" dirty="0"/>
          </a:p>
        </p:txBody>
      </p:sp>
      <p:sp>
        <p:nvSpPr>
          <p:cNvPr id="9" name="Rechteck 8"/>
          <p:cNvSpPr/>
          <p:nvPr/>
        </p:nvSpPr>
        <p:spPr>
          <a:xfrm>
            <a:off x="5508105" y="1449388"/>
            <a:ext cx="3635896" cy="1400383"/>
          </a:xfrm>
          <a:prstGeom prst="rect">
            <a:avLst/>
          </a:prstGeom>
          <a:solidFill>
            <a:schemeClr val="bg1"/>
          </a:solidFill>
        </p:spPr>
        <p:txBody>
          <a:bodyPr wrap="square">
            <a:spAutoFit/>
          </a:bodyPr>
          <a:lstStyle/>
          <a:p>
            <a:pPr>
              <a:spcAft>
                <a:spcPts val="600"/>
              </a:spcAft>
            </a:pPr>
            <a:r>
              <a:rPr lang="de-CH" sz="1400" b="1" dirty="0">
                <a:solidFill>
                  <a:srgbClr val="000000"/>
                </a:solidFill>
                <a:latin typeface="Arial" panose="020B0604020202020204" pitchFamily="34" charset="0"/>
              </a:rPr>
              <a:t>Usos </a:t>
            </a:r>
            <a:r>
              <a:rPr lang="de-CH" sz="1400" b="1" dirty="0" err="1">
                <a:solidFill>
                  <a:srgbClr val="000000"/>
                </a:solidFill>
                <a:latin typeface="Arial" panose="020B0604020202020204" pitchFamily="34" charset="0"/>
              </a:rPr>
              <a:t>sobrepuestos</a:t>
            </a:r>
            <a:endParaRPr lang="de-CH" sz="1400" b="1" dirty="0">
              <a:solidFill>
                <a:srgbClr val="000000"/>
              </a:solidFill>
              <a:latin typeface="Arial" panose="020B0604020202020204" pitchFamily="34" charset="0"/>
            </a:endParaRPr>
          </a:p>
          <a:p>
            <a:pPr>
              <a:spcAft>
                <a:spcPts val="600"/>
              </a:spcAft>
            </a:pP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Determinación</a:t>
            </a: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por</a:t>
            </a: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puntos</a:t>
            </a:r>
            <a:endParaRPr lang="de-CH" sz="1400" dirty="0">
              <a:solidFill>
                <a:srgbClr val="000000"/>
              </a:solidFill>
              <a:latin typeface="Arial" panose="020B0604020202020204" pitchFamily="34" charset="0"/>
            </a:endParaRPr>
          </a:p>
          <a:p>
            <a:pPr>
              <a:spcAft>
                <a:spcPts val="600"/>
              </a:spcAft>
            </a:pP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Determinación</a:t>
            </a: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por</a:t>
            </a: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líneas</a:t>
            </a:r>
            <a:endParaRPr lang="de-CH" sz="1400" dirty="0">
              <a:solidFill>
                <a:srgbClr val="000000"/>
              </a:solidFill>
              <a:latin typeface="Arial" panose="020B0604020202020204" pitchFamily="34" charset="0"/>
            </a:endParaRPr>
          </a:p>
          <a:p>
            <a:pPr marL="87313" indent="-87313">
              <a:spcAft>
                <a:spcPts val="600"/>
              </a:spcAft>
            </a:pP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Determinaciones</a:t>
            </a: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por</a:t>
            </a: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sobreposición</a:t>
            </a:r>
            <a:r>
              <a:rPr lang="de-CH" sz="1400" dirty="0">
                <a:solidFill>
                  <a:srgbClr val="000000"/>
                </a:solidFill>
                <a:latin typeface="Arial" panose="020B0604020202020204" pitchFamily="34" charset="0"/>
              </a:rPr>
              <a:t> de </a:t>
            </a:r>
            <a:r>
              <a:rPr lang="de-CH" sz="1400" dirty="0" err="1">
                <a:solidFill>
                  <a:srgbClr val="000000"/>
                </a:solidFill>
                <a:latin typeface="Arial" panose="020B0604020202020204" pitchFamily="34" charset="0"/>
              </a:rPr>
              <a:t>zonas</a:t>
            </a:r>
            <a:r>
              <a:rPr lang="de-CH" sz="1400" dirty="0">
                <a:solidFill>
                  <a:srgbClr val="000000"/>
                </a:solidFill>
                <a:latin typeface="Arial" panose="020B0604020202020204" pitchFamily="34" charset="0"/>
              </a:rPr>
              <a:t> y </a:t>
            </a:r>
            <a:r>
              <a:rPr lang="de-CH" sz="1400" dirty="0" err="1">
                <a:solidFill>
                  <a:srgbClr val="000000"/>
                </a:solidFill>
                <a:latin typeface="Arial" panose="020B0604020202020204" pitchFamily="34" charset="0"/>
              </a:rPr>
              <a:t>otras</a:t>
            </a: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con</a:t>
            </a: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referencia</a:t>
            </a:r>
            <a:r>
              <a:rPr lang="de-CH" sz="1400" dirty="0">
                <a:solidFill>
                  <a:srgbClr val="000000"/>
                </a:solidFill>
                <a:latin typeface="Arial" panose="020B0604020202020204" pitchFamily="34" charset="0"/>
              </a:rPr>
              <a:t> a </a:t>
            </a:r>
            <a:r>
              <a:rPr lang="de-CH" sz="1400" dirty="0" err="1">
                <a:solidFill>
                  <a:srgbClr val="000000"/>
                </a:solidFill>
                <a:latin typeface="Arial" panose="020B0604020202020204" pitchFamily="34" charset="0"/>
              </a:rPr>
              <a:t>áreas</a:t>
            </a:r>
            <a:endParaRPr lang="de-CH" sz="1400" dirty="0">
              <a:solidFill>
                <a:srgbClr val="000000"/>
              </a:solidFill>
              <a:latin typeface="Arial" panose="020B0604020202020204" pitchFamily="34" charset="0"/>
            </a:endParaRPr>
          </a:p>
        </p:txBody>
      </p:sp>
      <p:sp>
        <p:nvSpPr>
          <p:cNvPr id="10" name="Rechteck 9"/>
          <p:cNvSpPr/>
          <p:nvPr/>
        </p:nvSpPr>
        <p:spPr>
          <a:xfrm>
            <a:off x="5508105" y="3028902"/>
            <a:ext cx="3635896" cy="600164"/>
          </a:xfrm>
          <a:prstGeom prst="rect">
            <a:avLst/>
          </a:prstGeom>
          <a:solidFill>
            <a:schemeClr val="bg1"/>
          </a:solidFill>
        </p:spPr>
        <p:txBody>
          <a:bodyPr wrap="square">
            <a:spAutoFit/>
          </a:bodyPr>
          <a:lstStyle/>
          <a:p>
            <a:pPr>
              <a:spcAft>
                <a:spcPts val="600"/>
              </a:spcAft>
            </a:pPr>
            <a:r>
              <a:rPr lang="de-CH" sz="1400" b="1" dirty="0" err="1">
                <a:solidFill>
                  <a:srgbClr val="000000"/>
                </a:solidFill>
                <a:latin typeface="Arial" panose="020B0604020202020204" pitchFamily="34" charset="0"/>
              </a:rPr>
              <a:t>Categorías</a:t>
            </a:r>
            <a:r>
              <a:rPr lang="de-CH" sz="1400" b="1" dirty="0">
                <a:solidFill>
                  <a:srgbClr val="000000"/>
                </a:solidFill>
                <a:latin typeface="Arial" panose="020B0604020202020204" pitchFamily="34" charset="0"/>
              </a:rPr>
              <a:t> de </a:t>
            </a:r>
            <a:r>
              <a:rPr lang="de-CH" sz="1400" b="1" dirty="0" err="1">
                <a:solidFill>
                  <a:srgbClr val="000000"/>
                </a:solidFill>
                <a:latin typeface="Arial" panose="020B0604020202020204" pitchFamily="34" charset="0"/>
              </a:rPr>
              <a:t>uso</a:t>
            </a:r>
            <a:r>
              <a:rPr lang="de-CH" sz="1400" b="1" dirty="0">
                <a:solidFill>
                  <a:srgbClr val="000000"/>
                </a:solidFill>
                <a:latin typeface="Arial" panose="020B0604020202020204" pitchFamily="34" charset="0"/>
              </a:rPr>
              <a:t> </a:t>
            </a:r>
            <a:r>
              <a:rPr lang="de-CH" sz="1400" b="1" dirty="0" err="1">
                <a:solidFill>
                  <a:srgbClr val="000000"/>
                </a:solidFill>
                <a:latin typeface="Arial" panose="020B0604020202020204" pitchFamily="34" charset="0"/>
              </a:rPr>
              <a:t>básico</a:t>
            </a:r>
            <a:endParaRPr lang="de-CH" sz="1400" b="1" dirty="0">
              <a:solidFill>
                <a:srgbClr val="000000"/>
              </a:solidFill>
              <a:latin typeface="Arial" panose="020B0604020202020204" pitchFamily="34" charset="0"/>
            </a:endParaRPr>
          </a:p>
          <a:p>
            <a:pPr>
              <a:spcAft>
                <a:spcPts val="600"/>
              </a:spcAft>
            </a:pP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áreas</a:t>
            </a:r>
            <a:r>
              <a:rPr lang="de-CH" sz="1400" dirty="0">
                <a:solidFill>
                  <a:srgbClr val="000000"/>
                </a:solidFill>
                <a:latin typeface="Arial" panose="020B0604020202020204" pitchFamily="34" charset="0"/>
              </a:rPr>
              <a:t> de </a:t>
            </a:r>
            <a:r>
              <a:rPr lang="de-CH" sz="1400" dirty="0" err="1">
                <a:solidFill>
                  <a:srgbClr val="000000"/>
                </a:solidFill>
                <a:latin typeface="Arial" panose="020B0604020202020204" pitchFamily="34" charset="0"/>
              </a:rPr>
              <a:t>zonas</a:t>
            </a:r>
            <a:r>
              <a:rPr lang="de-CH" sz="1400" dirty="0">
                <a:solidFill>
                  <a:srgbClr val="000000"/>
                </a:solidFill>
                <a:latin typeface="Arial" panose="020B0604020202020204" pitchFamily="34" charset="0"/>
              </a:rPr>
              <a:t> de </a:t>
            </a:r>
            <a:r>
              <a:rPr lang="de-CH" sz="1400" dirty="0" err="1">
                <a:solidFill>
                  <a:srgbClr val="000000"/>
                </a:solidFill>
                <a:latin typeface="Arial" panose="020B0604020202020204" pitchFamily="34" charset="0"/>
              </a:rPr>
              <a:t>categorías</a:t>
            </a: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básicas</a:t>
            </a:r>
            <a:endParaRPr lang="de-CH" sz="1400" dirty="0">
              <a:solidFill>
                <a:srgbClr val="000000"/>
              </a:solidFill>
              <a:latin typeface="Arial" panose="020B0604020202020204" pitchFamily="34" charset="0"/>
            </a:endParaRPr>
          </a:p>
        </p:txBody>
      </p:sp>
      <p:sp>
        <p:nvSpPr>
          <p:cNvPr id="11" name="Rechteck 10"/>
          <p:cNvSpPr/>
          <p:nvPr/>
        </p:nvSpPr>
        <p:spPr>
          <a:xfrm>
            <a:off x="5542584" y="3974242"/>
            <a:ext cx="3375991" cy="307777"/>
          </a:xfrm>
          <a:prstGeom prst="rect">
            <a:avLst/>
          </a:prstGeom>
          <a:solidFill>
            <a:schemeClr val="bg1"/>
          </a:solidFill>
        </p:spPr>
        <p:txBody>
          <a:bodyPr wrap="square">
            <a:spAutoFit/>
          </a:bodyPr>
          <a:lstStyle/>
          <a:p>
            <a:pPr>
              <a:spcAft>
                <a:spcPts val="600"/>
              </a:spcAft>
            </a:pPr>
            <a:r>
              <a:rPr lang="de-CH" sz="1400" b="1" dirty="0" err="1">
                <a:solidFill>
                  <a:srgbClr val="000000"/>
                </a:solidFill>
                <a:latin typeface="Arial" panose="020B0604020202020204" pitchFamily="34" charset="0"/>
              </a:rPr>
              <a:t>Níveles</a:t>
            </a:r>
            <a:r>
              <a:rPr lang="de-CH" sz="1400" b="1" dirty="0">
                <a:solidFill>
                  <a:srgbClr val="000000"/>
                </a:solidFill>
                <a:latin typeface="Arial" panose="020B0604020202020204" pitchFamily="34" charset="0"/>
              </a:rPr>
              <a:t> de </a:t>
            </a:r>
            <a:r>
              <a:rPr lang="de-CH" sz="1400" b="1" dirty="0" err="1">
                <a:solidFill>
                  <a:srgbClr val="000000"/>
                </a:solidFill>
                <a:latin typeface="Arial" panose="020B0604020202020204" pitchFamily="34" charset="0"/>
              </a:rPr>
              <a:t>sensibilidad</a:t>
            </a:r>
            <a:r>
              <a:rPr lang="de-CH" sz="1400" b="1" dirty="0">
                <a:solidFill>
                  <a:srgbClr val="000000"/>
                </a:solidFill>
                <a:latin typeface="Arial" panose="020B0604020202020204" pitchFamily="34" charset="0"/>
              </a:rPr>
              <a:t> de </a:t>
            </a:r>
            <a:r>
              <a:rPr lang="de-CH" sz="1400" b="1" dirty="0" err="1">
                <a:solidFill>
                  <a:srgbClr val="000000"/>
                </a:solidFill>
                <a:latin typeface="Arial" panose="020B0604020202020204" pitchFamily="34" charset="0"/>
              </a:rPr>
              <a:t>ruidos</a:t>
            </a:r>
            <a:endParaRPr lang="de-CH" sz="1400" b="1" dirty="0">
              <a:solidFill>
                <a:srgbClr val="000000"/>
              </a:solidFill>
              <a:latin typeface="Arial" panose="020B0604020202020204" pitchFamily="34" charset="0"/>
            </a:endParaRPr>
          </a:p>
        </p:txBody>
      </p:sp>
      <p:sp>
        <p:nvSpPr>
          <p:cNvPr id="12" name="Rechteck 11"/>
          <p:cNvSpPr/>
          <p:nvPr/>
        </p:nvSpPr>
        <p:spPr>
          <a:xfrm>
            <a:off x="5582272" y="4725144"/>
            <a:ext cx="3375991" cy="307777"/>
          </a:xfrm>
          <a:prstGeom prst="rect">
            <a:avLst/>
          </a:prstGeom>
          <a:solidFill>
            <a:schemeClr val="bg1"/>
          </a:solidFill>
        </p:spPr>
        <p:txBody>
          <a:bodyPr wrap="square">
            <a:spAutoFit/>
          </a:bodyPr>
          <a:lstStyle/>
          <a:p>
            <a:pPr>
              <a:spcAft>
                <a:spcPts val="600"/>
              </a:spcAft>
            </a:pPr>
            <a:r>
              <a:rPr lang="de-CH" sz="1400" b="1" dirty="0" err="1">
                <a:solidFill>
                  <a:srgbClr val="000000"/>
                </a:solidFill>
                <a:latin typeface="Arial" panose="020B0604020202020204" pitchFamily="34" charset="0"/>
              </a:rPr>
              <a:t>Límites</a:t>
            </a:r>
            <a:r>
              <a:rPr lang="de-CH" sz="1400" b="1" dirty="0">
                <a:solidFill>
                  <a:srgbClr val="000000"/>
                </a:solidFill>
                <a:latin typeface="Arial" panose="020B0604020202020204" pitchFamily="34" charset="0"/>
              </a:rPr>
              <a:t> de </a:t>
            </a:r>
            <a:r>
              <a:rPr lang="de-CH" sz="1400" b="1" dirty="0" err="1">
                <a:solidFill>
                  <a:srgbClr val="000000"/>
                </a:solidFill>
                <a:latin typeface="Arial" panose="020B0604020202020204" pitchFamily="34" charset="0"/>
              </a:rPr>
              <a:t>áreas</a:t>
            </a:r>
            <a:r>
              <a:rPr lang="de-CH" sz="1400" b="1" dirty="0">
                <a:solidFill>
                  <a:srgbClr val="000000"/>
                </a:solidFill>
                <a:latin typeface="Arial" panose="020B0604020202020204" pitchFamily="34" charset="0"/>
              </a:rPr>
              <a:t> </a:t>
            </a:r>
            <a:r>
              <a:rPr lang="de-CH" sz="1400" b="1" dirty="0" err="1">
                <a:solidFill>
                  <a:srgbClr val="000000"/>
                </a:solidFill>
                <a:latin typeface="Arial" panose="020B0604020202020204" pitchFamily="34" charset="0"/>
              </a:rPr>
              <a:t>forestales</a:t>
            </a:r>
            <a:endParaRPr lang="de-CH" sz="1400" b="1" dirty="0">
              <a:solidFill>
                <a:srgbClr val="000000"/>
              </a:solidFill>
              <a:latin typeface="Arial" panose="020B0604020202020204" pitchFamily="34" charset="0"/>
            </a:endParaRPr>
          </a:p>
        </p:txBody>
      </p:sp>
      <p:sp>
        <p:nvSpPr>
          <p:cNvPr id="13" name="Rechteck 12"/>
          <p:cNvSpPr/>
          <p:nvPr/>
        </p:nvSpPr>
        <p:spPr>
          <a:xfrm>
            <a:off x="5582272" y="5535457"/>
            <a:ext cx="3375991" cy="307777"/>
          </a:xfrm>
          <a:prstGeom prst="rect">
            <a:avLst/>
          </a:prstGeom>
          <a:solidFill>
            <a:schemeClr val="bg1"/>
          </a:solidFill>
        </p:spPr>
        <p:txBody>
          <a:bodyPr wrap="square">
            <a:spAutoFit/>
          </a:bodyPr>
          <a:lstStyle/>
          <a:p>
            <a:pPr>
              <a:spcAft>
                <a:spcPts val="600"/>
              </a:spcAft>
            </a:pPr>
            <a:r>
              <a:rPr lang="de-CH" sz="1400" b="1" dirty="0" err="1">
                <a:solidFill>
                  <a:srgbClr val="000000"/>
                </a:solidFill>
                <a:latin typeface="Arial" panose="020B0604020202020204" pitchFamily="34" charset="0"/>
              </a:rPr>
              <a:t>Líneas</a:t>
            </a:r>
            <a:r>
              <a:rPr lang="de-CH" sz="1400" b="1" dirty="0">
                <a:solidFill>
                  <a:srgbClr val="000000"/>
                </a:solidFill>
                <a:latin typeface="Arial" panose="020B0604020202020204" pitchFamily="34" charset="0"/>
              </a:rPr>
              <a:t> de </a:t>
            </a:r>
            <a:r>
              <a:rPr lang="de-CH" sz="1400" b="1" dirty="0" err="1">
                <a:solidFill>
                  <a:srgbClr val="000000"/>
                </a:solidFill>
                <a:latin typeface="Arial" panose="020B0604020202020204" pitchFamily="34" charset="0"/>
              </a:rPr>
              <a:t>distancias</a:t>
            </a:r>
            <a:r>
              <a:rPr lang="de-CH" sz="1400" b="1" dirty="0">
                <a:solidFill>
                  <a:srgbClr val="000000"/>
                </a:solidFill>
                <a:latin typeface="Arial" panose="020B0604020202020204" pitchFamily="34" charset="0"/>
              </a:rPr>
              <a:t> del </a:t>
            </a:r>
            <a:r>
              <a:rPr lang="de-CH" sz="1400" b="1" dirty="0" err="1">
                <a:solidFill>
                  <a:srgbClr val="000000"/>
                </a:solidFill>
                <a:latin typeface="Arial" panose="020B0604020202020204" pitchFamily="34" charset="0"/>
              </a:rPr>
              <a:t>bosque</a:t>
            </a:r>
            <a:endParaRPr lang="de-CH" sz="14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982046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de-CH" altLang="de-DE" dirty="0" err="1"/>
              <a:t>Modelos</a:t>
            </a:r>
            <a:r>
              <a:rPr lang="de-CH" altLang="de-DE" dirty="0"/>
              <a:t> de </a:t>
            </a:r>
            <a:r>
              <a:rPr lang="de-CH" altLang="de-DE" dirty="0" err="1"/>
              <a:t>datos</a:t>
            </a:r>
            <a:r>
              <a:rPr lang="de-CH" altLang="de-DE" dirty="0"/>
              <a:t> en </a:t>
            </a:r>
            <a:r>
              <a:rPr lang="de-CH" altLang="de-DE" dirty="0" err="1"/>
              <a:t>el</a:t>
            </a:r>
            <a:r>
              <a:rPr lang="de-CH" altLang="de-DE" dirty="0"/>
              <a:t> </a:t>
            </a:r>
            <a:r>
              <a:rPr lang="de-CH" altLang="de-DE" dirty="0" err="1"/>
              <a:t>ámbito</a:t>
            </a:r>
            <a:r>
              <a:rPr lang="de-CH" altLang="de-DE" dirty="0"/>
              <a:t> de la </a:t>
            </a:r>
            <a:r>
              <a:rPr lang="de-CH" altLang="de-DE" dirty="0" err="1"/>
              <a:t>planeación</a:t>
            </a:r>
            <a:r>
              <a:rPr lang="de-CH" altLang="de-DE" dirty="0"/>
              <a:t> de </a:t>
            </a:r>
            <a:r>
              <a:rPr lang="de-CH" altLang="de-DE" dirty="0" err="1"/>
              <a:t>usos</a:t>
            </a:r>
            <a:endParaRPr lang="de-CH" altLang="de-DE" dirty="0"/>
          </a:p>
        </p:txBody>
      </p:sp>
      <p:sp>
        <p:nvSpPr>
          <p:cNvPr id="6147" name="Inhaltsplatzhalter 2"/>
          <p:cNvSpPr>
            <a:spLocks noGrp="1"/>
          </p:cNvSpPr>
          <p:nvPr>
            <p:ph idx="1"/>
          </p:nvPr>
        </p:nvSpPr>
        <p:spPr/>
        <p:txBody>
          <a:bodyPr/>
          <a:lstStyle/>
          <a:p>
            <a:pPr eaLnBrk="1" hangingPunct="1"/>
            <a:r>
              <a:rPr lang="de-CH" altLang="de-DE"/>
              <a:t>Transfermodelle</a:t>
            </a: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7" y="1312863"/>
            <a:ext cx="5075293" cy="478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58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altLang="de-DE" sz="4000" dirty="0" err="1"/>
              <a:t>Trasfondo</a:t>
            </a:r>
            <a:r>
              <a:rPr lang="de-CH" altLang="de-DE" sz="4000" dirty="0"/>
              <a:t>: </a:t>
            </a:r>
            <a:r>
              <a:rPr lang="de-CH" altLang="de-DE" sz="4000" dirty="0" err="1"/>
              <a:t>el</a:t>
            </a:r>
            <a:r>
              <a:rPr lang="de-CH" altLang="de-DE" sz="4000" dirty="0"/>
              <a:t> </a:t>
            </a:r>
            <a:r>
              <a:rPr lang="de-CH" altLang="de-DE" sz="4000" dirty="0" err="1"/>
              <a:t>Desarrollo</a:t>
            </a:r>
            <a:r>
              <a:rPr lang="de-CH" altLang="de-DE" sz="4000" dirty="0"/>
              <a:t> Territorial en </a:t>
            </a:r>
            <a:r>
              <a:rPr lang="de-CH" altLang="de-DE" sz="4000" dirty="0" err="1"/>
              <a:t>Suiza</a:t>
            </a:r>
            <a:endParaRPr lang="de-CH" sz="4000" dirty="0"/>
          </a:p>
        </p:txBody>
      </p:sp>
      <p:sp>
        <p:nvSpPr>
          <p:cNvPr id="3" name="Inhaltsplatzhalter 2"/>
          <p:cNvSpPr>
            <a:spLocks noGrp="1"/>
          </p:cNvSpPr>
          <p:nvPr>
            <p:ph type="subTitle" idx="1"/>
          </p:nvPr>
        </p:nvSpPr>
        <p:spPr/>
        <p:txBody>
          <a:bodyPr/>
          <a:lstStyle/>
          <a:p>
            <a:endParaRPr lang="de-CH" sz="2000" dirty="0"/>
          </a:p>
        </p:txBody>
      </p:sp>
    </p:spTree>
    <p:extLst>
      <p:ext uri="{BB962C8B-B14F-4D97-AF65-F5344CB8AC3E}">
        <p14:creationId xmlns:p14="http://schemas.microsoft.com/office/powerpoint/2010/main" val="1970359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de-CH" altLang="de-DE" dirty="0" err="1"/>
              <a:t>Modelo</a:t>
            </a:r>
            <a:r>
              <a:rPr lang="de-CH" altLang="de-DE" dirty="0"/>
              <a:t> de </a:t>
            </a:r>
            <a:r>
              <a:rPr lang="de-CH" altLang="de-DE" dirty="0" err="1"/>
              <a:t>Datos</a:t>
            </a:r>
            <a:r>
              <a:rPr lang="de-CH" altLang="de-DE" dirty="0"/>
              <a:t> </a:t>
            </a:r>
            <a:r>
              <a:rPr lang="de-CH" altLang="de-DE" dirty="0" err="1"/>
              <a:t>Geograficos</a:t>
            </a:r>
            <a:r>
              <a:rPr lang="de-CH" altLang="de-DE" dirty="0"/>
              <a:t> </a:t>
            </a:r>
            <a:r>
              <a:rPr lang="de-CH" altLang="de-DE" dirty="0" err="1"/>
              <a:t>mínimo</a:t>
            </a:r>
            <a:br>
              <a:rPr lang="de-CH" altLang="de-DE" dirty="0"/>
            </a:br>
            <a:r>
              <a:rPr lang="de-CH" altLang="de-DE" sz="2800" b="0" dirty="0"/>
              <a:t>73 </a:t>
            </a:r>
            <a:r>
              <a:rPr lang="de-CH" altLang="de-DE" sz="2800" b="0" dirty="0" err="1"/>
              <a:t>Planeación</a:t>
            </a:r>
            <a:r>
              <a:rPr lang="de-CH" altLang="de-DE" sz="2800" b="0" dirty="0"/>
              <a:t> de </a:t>
            </a:r>
            <a:r>
              <a:rPr lang="de-CH" altLang="de-DE" sz="2800" b="0" dirty="0" err="1"/>
              <a:t>usos</a:t>
            </a:r>
            <a:r>
              <a:rPr lang="de-CH" altLang="de-DE" sz="2800" b="0" dirty="0"/>
              <a:t> (</a:t>
            </a:r>
            <a:r>
              <a:rPr lang="de-CH" altLang="de-DE" sz="2800" b="0" dirty="0" err="1"/>
              <a:t>cantonal</a:t>
            </a:r>
            <a:r>
              <a:rPr lang="de-CH" altLang="de-DE" sz="2800" b="0" dirty="0"/>
              <a:t> / </a:t>
            </a:r>
            <a:r>
              <a:rPr lang="de-CH" altLang="de-DE" sz="2800" b="0" dirty="0" err="1"/>
              <a:t>municipal</a:t>
            </a:r>
            <a:r>
              <a:rPr lang="de-CH" altLang="de-DE" sz="2800" b="0" dirty="0"/>
              <a:t>)</a:t>
            </a:r>
          </a:p>
        </p:txBody>
      </p:sp>
      <p:sp>
        <p:nvSpPr>
          <p:cNvPr id="8195" name="Inhaltsplatzhalter 2"/>
          <p:cNvSpPr>
            <a:spLocks noGrp="1"/>
          </p:cNvSpPr>
          <p:nvPr>
            <p:ph idx="1"/>
          </p:nvPr>
        </p:nvSpPr>
        <p:spPr/>
        <p:txBody>
          <a:bodyPr/>
          <a:lstStyle/>
          <a:p>
            <a:pPr eaLnBrk="1" hangingPunct="1"/>
            <a:endParaRPr lang="de-DE" altLang="de-DE"/>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12875"/>
            <a:ext cx="754221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781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s-419" altLang="de-DE" sz="4000" dirty="0"/>
              <a:t>Catastro de Restricciones ÖREB – Desde la óptica del Desarrollo Territorial</a:t>
            </a:r>
            <a:endParaRPr lang="es-419" sz="4000" dirty="0"/>
          </a:p>
        </p:txBody>
      </p:sp>
      <p:sp>
        <p:nvSpPr>
          <p:cNvPr id="5" name="Untertitel 4"/>
          <p:cNvSpPr>
            <a:spLocks noGrp="1"/>
          </p:cNvSpPr>
          <p:nvPr>
            <p:ph type="subTitle" idx="1"/>
          </p:nvPr>
        </p:nvSpPr>
        <p:spPr/>
        <p:txBody>
          <a:bodyPr/>
          <a:lstStyle/>
          <a:p>
            <a:r>
              <a:rPr lang="de-CH" sz="1800" dirty="0"/>
              <a:t>Yves Maurer </a:t>
            </a:r>
          </a:p>
        </p:txBody>
      </p:sp>
    </p:spTree>
    <p:extLst>
      <p:ext uri="{BB962C8B-B14F-4D97-AF65-F5344CB8AC3E}">
        <p14:creationId xmlns:p14="http://schemas.microsoft.com/office/powerpoint/2010/main" val="2200055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0" y="908720"/>
            <a:ext cx="9144000" cy="59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CH" dirty="0" err="1"/>
              <a:t>Trasfondo</a:t>
            </a:r>
            <a:r>
              <a:rPr lang="de-CH" dirty="0"/>
              <a:t> y </a:t>
            </a:r>
            <a:r>
              <a:rPr lang="de-CH" dirty="0" err="1"/>
              <a:t>Delimitación</a:t>
            </a:r>
            <a:r>
              <a:rPr lang="de-CH" dirty="0"/>
              <a:t> </a:t>
            </a:r>
            <a:r>
              <a:rPr lang="de-CH" dirty="0" err="1"/>
              <a:t>temática</a:t>
            </a:r>
            <a:r>
              <a:rPr lang="de-CH" dirty="0"/>
              <a:t>  </a:t>
            </a:r>
          </a:p>
        </p:txBody>
      </p:sp>
      <p:sp>
        <p:nvSpPr>
          <p:cNvPr id="5" name="Textfeld 4"/>
          <p:cNvSpPr txBox="1"/>
          <p:nvPr/>
        </p:nvSpPr>
        <p:spPr>
          <a:xfrm>
            <a:off x="467544" y="4733075"/>
            <a:ext cx="5832648" cy="1938992"/>
          </a:xfrm>
          <a:prstGeom prst="rect">
            <a:avLst/>
          </a:prstGeom>
          <a:solidFill>
            <a:schemeClr val="bg1"/>
          </a:solidFill>
        </p:spPr>
        <p:txBody>
          <a:bodyPr wrap="square" rtlCol="0">
            <a:spAutoFit/>
          </a:bodyPr>
          <a:lstStyle/>
          <a:p>
            <a:pPr marL="0" indent="0">
              <a:buNone/>
            </a:pPr>
            <a:r>
              <a:rPr lang="es-419" sz="2000" b="1" u="sng" dirty="0">
                <a:latin typeface="+mj-lt"/>
              </a:rPr>
              <a:t>Derecho privado:  </a:t>
            </a:r>
          </a:p>
          <a:p>
            <a:pPr marL="0" indent="0">
              <a:buNone/>
            </a:pPr>
            <a:endParaRPr lang="es-419" sz="2000" b="1" u="sng" dirty="0">
              <a:latin typeface="+mj-lt"/>
            </a:endParaRPr>
          </a:p>
          <a:p>
            <a:pPr marL="342900" indent="-342900">
              <a:buFont typeface="Arial" panose="020B0604020202020204" pitchFamily="34" charset="0"/>
              <a:buChar char="•"/>
            </a:pPr>
            <a:r>
              <a:rPr lang="es-419" sz="2000" dirty="0">
                <a:latin typeface="+mj-lt"/>
              </a:rPr>
              <a:t>Son acuerdos entre dos interesados que tienen los mismos derechos</a:t>
            </a:r>
          </a:p>
          <a:p>
            <a:pPr marL="342900" indent="-342900">
              <a:buFont typeface="Arial" panose="020B0604020202020204" pitchFamily="34" charset="0"/>
              <a:buChar char="•"/>
            </a:pPr>
            <a:r>
              <a:rPr lang="es-419" sz="2000" dirty="0">
                <a:latin typeface="+mj-lt"/>
              </a:rPr>
              <a:t>Disposiciones de derecho privado se registran en el registro de la propiedad</a:t>
            </a:r>
          </a:p>
        </p:txBody>
      </p:sp>
      <p:sp>
        <p:nvSpPr>
          <p:cNvPr id="6" name="Textfeld 5"/>
          <p:cNvSpPr txBox="1"/>
          <p:nvPr/>
        </p:nvSpPr>
        <p:spPr>
          <a:xfrm>
            <a:off x="467544" y="1196752"/>
            <a:ext cx="5832648" cy="3170099"/>
          </a:xfrm>
          <a:prstGeom prst="rect">
            <a:avLst/>
          </a:prstGeom>
          <a:solidFill>
            <a:schemeClr val="bg1"/>
          </a:solidFill>
        </p:spPr>
        <p:txBody>
          <a:bodyPr wrap="square" rtlCol="0">
            <a:spAutoFit/>
          </a:bodyPr>
          <a:lstStyle/>
          <a:p>
            <a:pPr marL="0" indent="0">
              <a:buNone/>
            </a:pPr>
            <a:r>
              <a:rPr lang="es-419" sz="2000" b="1" u="sng" dirty="0">
                <a:latin typeface="+mn-lt"/>
              </a:rPr>
              <a:t>Restricciones de Derecho Publico sobre la Propiedad: </a:t>
            </a:r>
          </a:p>
          <a:p>
            <a:pPr marL="0" indent="0">
              <a:buNone/>
            </a:pPr>
            <a:endParaRPr lang="es-419" sz="2000" b="1" u="sng" dirty="0">
              <a:latin typeface="+mn-lt"/>
            </a:endParaRPr>
          </a:p>
          <a:p>
            <a:pPr marL="342900" indent="-342900">
              <a:buFont typeface="Arial" panose="020B0604020202020204" pitchFamily="34" charset="0"/>
              <a:buChar char="•"/>
            </a:pPr>
            <a:r>
              <a:rPr lang="es-419" sz="2000" dirty="0">
                <a:latin typeface="+mn-lt"/>
              </a:rPr>
              <a:t>Tierras privadas o públicas están afectadas (restringidas) por una legislación</a:t>
            </a:r>
          </a:p>
          <a:p>
            <a:pPr marL="342900" indent="-342900">
              <a:buFont typeface="Arial" panose="020B0604020202020204" pitchFamily="34" charset="0"/>
              <a:buChar char="•"/>
            </a:pPr>
            <a:r>
              <a:rPr lang="es-419" sz="2000" dirty="0">
                <a:latin typeface="+mn-lt"/>
              </a:rPr>
              <a:t>El interés publico tiene prelación con los asuntos privados </a:t>
            </a:r>
          </a:p>
          <a:p>
            <a:pPr marL="342900" indent="-342900">
              <a:buFont typeface="Arial" panose="020B0604020202020204" pitchFamily="34" charset="0"/>
              <a:buChar char="•"/>
            </a:pPr>
            <a:endParaRPr lang="es-419" sz="2000" dirty="0">
              <a:latin typeface="+mn-lt"/>
            </a:endParaRPr>
          </a:p>
          <a:p>
            <a:r>
              <a:rPr lang="es-419" sz="2000" dirty="0">
                <a:latin typeface="+mn-lt"/>
              </a:rPr>
              <a:t>De principio es: el derecho público prevalece el derecho privado</a:t>
            </a:r>
          </a:p>
        </p:txBody>
      </p:sp>
    </p:spTree>
    <p:extLst>
      <p:ext uri="{BB962C8B-B14F-4D97-AF65-F5344CB8AC3E}">
        <p14:creationId xmlns:p14="http://schemas.microsoft.com/office/powerpoint/2010/main" val="670660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Catastro</a:t>
            </a:r>
            <a:r>
              <a:rPr lang="de-CH" dirty="0"/>
              <a:t> </a:t>
            </a:r>
            <a:r>
              <a:rPr lang="de-CH" altLang="de-DE" dirty="0"/>
              <a:t>ÖREB</a:t>
            </a:r>
            <a:r>
              <a:rPr lang="de-CH" dirty="0"/>
              <a:t>: </a:t>
            </a:r>
            <a:r>
              <a:rPr lang="de-CH" dirty="0" err="1"/>
              <a:t>Acceso</a:t>
            </a:r>
            <a:r>
              <a:rPr lang="de-CH" dirty="0"/>
              <a:t> a </a:t>
            </a:r>
            <a:r>
              <a:rPr lang="de-CH" dirty="0" err="1"/>
              <a:t>Información</a:t>
            </a:r>
            <a:r>
              <a:rPr lang="de-CH" dirty="0"/>
              <a:t> </a:t>
            </a:r>
          </a:p>
        </p:txBody>
      </p:sp>
      <p:sp>
        <p:nvSpPr>
          <p:cNvPr id="3" name="Inhaltsplatzhalter 2"/>
          <p:cNvSpPr>
            <a:spLocks noGrp="1"/>
          </p:cNvSpPr>
          <p:nvPr>
            <p:ph idx="1"/>
          </p:nvPr>
        </p:nvSpPr>
        <p:spPr/>
        <p:txBody>
          <a:bodyPr/>
          <a:lstStyle/>
          <a:p>
            <a:pPr lvl="0"/>
            <a:r>
              <a:rPr lang="es-419" sz="2000" dirty="0"/>
              <a:t>El Catastro ÖREB provee acceso a la información de las restricciones publicas sobre todos los predios de los inmuebles. </a:t>
            </a:r>
          </a:p>
          <a:p>
            <a:endParaRPr lang="es-419" dirty="0"/>
          </a:p>
        </p:txBody>
      </p:sp>
      <p:pic>
        <p:nvPicPr>
          <p:cNvPr id="4" name="Inhaltsplatzhalter 3"/>
          <p:cNvPicPr>
            <a:picLocks noChangeAspect="1"/>
          </p:cNvPicPr>
          <p:nvPr/>
        </p:nvPicPr>
        <p:blipFill>
          <a:blip r:embed="rId2"/>
          <a:stretch>
            <a:fillRect/>
          </a:stretch>
        </p:blipFill>
        <p:spPr bwMode="auto">
          <a:xfrm>
            <a:off x="1257245" y="2758283"/>
            <a:ext cx="7472363" cy="19272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572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ÖREB </a:t>
            </a:r>
            <a:r>
              <a:rPr lang="de-CH" dirty="0" err="1"/>
              <a:t>Contenido</a:t>
            </a:r>
            <a:endParaRPr lang="de-CH" dirty="0"/>
          </a:p>
        </p:txBody>
      </p:sp>
      <p:sp>
        <p:nvSpPr>
          <p:cNvPr id="3" name="Inhaltsplatzhalter 2"/>
          <p:cNvSpPr>
            <a:spLocks noGrp="1"/>
          </p:cNvSpPr>
          <p:nvPr>
            <p:ph idx="1"/>
          </p:nvPr>
        </p:nvSpPr>
        <p:spPr>
          <a:xfrm>
            <a:off x="1296988" y="1449388"/>
            <a:ext cx="3803132" cy="4545012"/>
          </a:xfrm>
        </p:spPr>
        <p:txBody>
          <a:bodyPr/>
          <a:lstStyle/>
          <a:p>
            <a:r>
              <a:rPr lang="es-419" sz="2000" dirty="0"/>
              <a:t>En suiza existen más de 150 diferentes restricciones de derecho publico (ÖREB). </a:t>
            </a:r>
          </a:p>
          <a:p>
            <a:r>
              <a:rPr lang="es-419" sz="2000" dirty="0"/>
              <a:t>En la primera fase de la construcción del catastro ÖREB se integran las 17 restricciones más importantes de 8 temas a nivel federal.</a:t>
            </a:r>
          </a:p>
        </p:txBody>
      </p:sp>
      <p:pic>
        <p:nvPicPr>
          <p:cNvPr id="4" name="Grafik 3"/>
          <p:cNvPicPr>
            <a:picLocks noChangeAspect="1"/>
          </p:cNvPicPr>
          <p:nvPr/>
        </p:nvPicPr>
        <p:blipFill>
          <a:blip r:embed="rId2"/>
          <a:stretch>
            <a:fillRect/>
          </a:stretch>
        </p:blipFill>
        <p:spPr>
          <a:xfrm>
            <a:off x="5100120" y="494276"/>
            <a:ext cx="3672408" cy="54990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8533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Modelo</a:t>
            </a:r>
            <a:r>
              <a:rPr lang="de-CH" dirty="0"/>
              <a:t> </a:t>
            </a:r>
            <a:r>
              <a:rPr lang="de-CH" dirty="0" err="1"/>
              <a:t>marco</a:t>
            </a:r>
            <a:r>
              <a:rPr lang="de-CH" dirty="0"/>
              <a:t> y </a:t>
            </a:r>
            <a:r>
              <a:rPr lang="de-CH" dirty="0" err="1"/>
              <a:t>Contenidos</a:t>
            </a:r>
            <a:r>
              <a:rPr lang="de-CH" dirty="0"/>
              <a:t>  </a:t>
            </a:r>
          </a:p>
        </p:txBody>
      </p:sp>
      <p:sp>
        <p:nvSpPr>
          <p:cNvPr id="3" name="Inhaltsplatzhalter 2"/>
          <p:cNvSpPr>
            <a:spLocks noGrp="1"/>
          </p:cNvSpPr>
          <p:nvPr>
            <p:ph idx="1"/>
          </p:nvPr>
        </p:nvSpPr>
        <p:spPr/>
        <p:txBody>
          <a:bodyPr/>
          <a:lstStyle/>
          <a:p>
            <a:pPr marL="0" indent="0">
              <a:buNone/>
            </a:pPr>
            <a:r>
              <a:rPr lang="es-419" dirty="0"/>
              <a:t>Una restricción ÖREB consiste de: </a:t>
            </a:r>
          </a:p>
          <a:p>
            <a:r>
              <a:rPr lang="es-419" dirty="0"/>
              <a:t>Disposiciones legales</a:t>
            </a:r>
          </a:p>
          <a:p>
            <a:r>
              <a:rPr lang="es-419" dirty="0"/>
              <a:t>Plano/Datos </a:t>
            </a:r>
          </a:p>
          <a:p>
            <a:r>
              <a:rPr lang="es-419" dirty="0"/>
              <a:t>Información adicional e Instrucciones</a:t>
            </a:r>
            <a:endParaRPr lang="es-419" dirty="0">
              <a:solidFill>
                <a:srgbClr val="FF0000"/>
              </a:solidFill>
            </a:endParaRPr>
          </a:p>
          <a:p>
            <a:endParaRPr lang="es-419" dirty="0"/>
          </a:p>
        </p:txBody>
      </p:sp>
      <p:pic>
        <p:nvPicPr>
          <p:cNvPr id="4" name="Grafik 3"/>
          <p:cNvPicPr>
            <a:picLocks noChangeAspect="1"/>
          </p:cNvPicPr>
          <p:nvPr/>
        </p:nvPicPr>
        <p:blipFill>
          <a:blip r:embed="rId2"/>
          <a:stretch>
            <a:fillRect/>
          </a:stretch>
        </p:blipFill>
        <p:spPr>
          <a:xfrm>
            <a:off x="1296988" y="3284984"/>
            <a:ext cx="7228982" cy="24533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9381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Modelo</a:t>
            </a:r>
            <a:r>
              <a:rPr lang="de-CH" dirty="0"/>
              <a:t> </a:t>
            </a:r>
            <a:r>
              <a:rPr lang="de-CH" dirty="0" err="1"/>
              <a:t>marco</a:t>
            </a:r>
            <a:endParaRPr lang="de-CH" dirty="0"/>
          </a:p>
        </p:txBody>
      </p:sp>
      <p:sp>
        <p:nvSpPr>
          <p:cNvPr id="3" name="Inhaltsplatzhalter 2"/>
          <p:cNvSpPr>
            <a:spLocks noGrp="1"/>
          </p:cNvSpPr>
          <p:nvPr>
            <p:ph idx="1"/>
          </p:nvPr>
        </p:nvSpPr>
        <p:spPr>
          <a:xfrm>
            <a:off x="1285875" y="1196752"/>
            <a:ext cx="3934197" cy="4545012"/>
          </a:xfrm>
        </p:spPr>
        <p:txBody>
          <a:bodyPr/>
          <a:lstStyle/>
          <a:p>
            <a:r>
              <a:rPr lang="es-419" sz="2000" dirty="0"/>
              <a:t>El modelo marco determina la estructura, como debe de capturarse la información.</a:t>
            </a:r>
          </a:p>
          <a:p>
            <a:r>
              <a:rPr lang="es-419" sz="2000" dirty="0"/>
              <a:t>Esta estructura debe ser cumplida por las oficinas sectoriales federales, para la modelización de los modelos de datos mínimos.</a:t>
            </a:r>
          </a:p>
          <a:p>
            <a:r>
              <a:rPr lang="es-419" sz="2000" dirty="0"/>
              <a:t>Los cantones pueden extender esta estructura para sus propias necesidades</a:t>
            </a:r>
            <a:r>
              <a:rPr lang="es-419" dirty="0"/>
              <a:t>. </a:t>
            </a:r>
          </a:p>
          <a:p>
            <a:r>
              <a:rPr lang="es-419" sz="2000" dirty="0"/>
              <a:t>Los datos son validados contra el modelo con el cual fueron capturados. </a:t>
            </a:r>
          </a:p>
          <a:p>
            <a:endParaRPr lang="es-419" dirty="0"/>
          </a:p>
          <a:p>
            <a:endParaRPr lang="es-419" dirty="0"/>
          </a:p>
          <a:p>
            <a:endParaRPr lang="es-419" dirty="0"/>
          </a:p>
        </p:txBody>
      </p:sp>
      <p:pic>
        <p:nvPicPr>
          <p:cNvPr id="2050" name="Picture 2" descr="Schematische Darstellung des Rahmenmod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23850"/>
            <a:ext cx="3682182" cy="5516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71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Demo </a:t>
            </a:r>
          </a:p>
        </p:txBody>
      </p:sp>
      <p:sp>
        <p:nvSpPr>
          <p:cNvPr id="3" name="Inhaltsplatzhalter 2"/>
          <p:cNvSpPr>
            <a:spLocks noGrp="1"/>
          </p:cNvSpPr>
          <p:nvPr>
            <p:ph idx="1"/>
          </p:nvPr>
        </p:nvSpPr>
        <p:spPr/>
        <p:txBody>
          <a:bodyPr/>
          <a:lstStyle/>
          <a:p>
            <a:r>
              <a:rPr lang="es-419" dirty="0"/>
              <a:t>Catastro ÖREB</a:t>
            </a:r>
          </a:p>
          <a:p>
            <a:r>
              <a:rPr lang="es-419" dirty="0"/>
              <a:t>Extracto dinámico y estático</a:t>
            </a:r>
          </a:p>
          <a:p>
            <a:endParaRPr lang="es-419" dirty="0"/>
          </a:p>
          <a:p>
            <a:r>
              <a:rPr lang="es-419" dirty="0"/>
              <a:t>Canton Bern: </a:t>
            </a:r>
            <a:r>
              <a:rPr lang="es-419" dirty="0">
                <a:hlinkClick r:id="rId2"/>
              </a:rPr>
              <a:t>https://oerebview.apps.be.ch/</a:t>
            </a:r>
            <a:endParaRPr lang="es-419" dirty="0"/>
          </a:p>
        </p:txBody>
      </p:sp>
    </p:spTree>
    <p:extLst>
      <p:ext uri="{BB962C8B-B14F-4D97-AF65-F5344CB8AC3E}">
        <p14:creationId xmlns:p14="http://schemas.microsoft.com/office/powerpoint/2010/main" val="4140243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s-419" altLang="de-DE" sz="4000" dirty="0"/>
              <a:t>«Estadística Zonas de Construcción Suiza»</a:t>
            </a:r>
            <a:endParaRPr lang="es-419" sz="4000" dirty="0"/>
          </a:p>
        </p:txBody>
      </p:sp>
      <p:sp>
        <p:nvSpPr>
          <p:cNvPr id="3" name="Inhaltsplatzhalter 2"/>
          <p:cNvSpPr>
            <a:spLocks noGrp="1"/>
          </p:cNvSpPr>
          <p:nvPr>
            <p:ph type="subTitle" idx="1"/>
          </p:nvPr>
        </p:nvSpPr>
        <p:spPr/>
        <p:txBody>
          <a:bodyPr/>
          <a:lstStyle/>
          <a:p>
            <a:endParaRPr lang="de-CH" sz="1800" dirty="0"/>
          </a:p>
        </p:txBody>
      </p:sp>
    </p:spTree>
    <p:extLst>
      <p:ext uri="{BB962C8B-B14F-4D97-AF65-F5344CB8AC3E}">
        <p14:creationId xmlns:p14="http://schemas.microsoft.com/office/powerpoint/2010/main" val="23452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es-419" altLang="de-DE" dirty="0" err="1"/>
              <a:t>Estadisticas</a:t>
            </a:r>
            <a:r>
              <a:rPr lang="es-419" altLang="de-DE" dirty="0"/>
              <a:t> Zonas de Construcción</a:t>
            </a:r>
          </a:p>
        </p:txBody>
      </p:sp>
      <p:sp>
        <p:nvSpPr>
          <p:cNvPr id="4099" name="Inhaltsplatzhalter 2"/>
          <p:cNvSpPr>
            <a:spLocks noGrp="1"/>
          </p:cNvSpPr>
          <p:nvPr>
            <p:ph idx="1"/>
          </p:nvPr>
        </p:nvSpPr>
        <p:spPr/>
        <p:txBody>
          <a:bodyPr/>
          <a:lstStyle/>
          <a:p>
            <a:r>
              <a:rPr lang="es-419" altLang="de-DE" dirty="0"/>
              <a:t>La «Estadística de Zonas de Construcción» provee información del tamaño y distribución espacial de las zonas de construcción en Suiza. </a:t>
            </a:r>
          </a:p>
          <a:p>
            <a:r>
              <a:rPr lang="es-419" altLang="de-DE"/>
              <a:t>La </a:t>
            </a:r>
            <a:r>
              <a:rPr lang="es-419" altLang="de-DE" dirty="0"/>
              <a:t>base para la estadística son los geodatos sobre la planificación de usos de suelo en los Municipios, disponibles con fecha </a:t>
            </a:r>
            <a:r>
              <a:rPr lang="es-419" altLang="de-DE"/>
              <a:t>del 1.1.2022 </a:t>
            </a:r>
            <a:r>
              <a:rPr lang="es-419" altLang="de-DE" dirty="0"/>
              <a:t>en las oficinas de ordenación territorial cantonal. </a:t>
            </a:r>
          </a:p>
          <a:p>
            <a:endParaRPr lang="es-419" altLang="de-DE" dirty="0"/>
          </a:p>
        </p:txBody>
      </p:sp>
    </p:spTree>
    <p:extLst>
      <p:ext uri="{BB962C8B-B14F-4D97-AF65-F5344CB8AC3E}">
        <p14:creationId xmlns:p14="http://schemas.microsoft.com/office/powerpoint/2010/main" val="175416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Hechos</a:t>
            </a:r>
            <a:r>
              <a:rPr lang="fr-CH" dirty="0"/>
              <a:t> </a:t>
            </a:r>
            <a:r>
              <a:rPr lang="fr-CH" dirty="0" err="1"/>
              <a:t>básicos</a:t>
            </a:r>
            <a:r>
              <a:rPr lang="fr-CH" dirty="0"/>
              <a:t>: </a:t>
            </a:r>
            <a:r>
              <a:rPr lang="fr-CH" dirty="0" err="1"/>
              <a:t>T</a:t>
            </a:r>
            <a:r>
              <a:rPr lang="fr-CH"/>
              <a:t>erritorio</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304091" y="908720"/>
            <a:ext cx="7228349" cy="5123105"/>
          </a:xfrm>
          <a:prstGeom prst="rect">
            <a:avLst/>
          </a:prstGeom>
          <a:noFill/>
          <a:ln w="9525">
            <a:noFill/>
            <a:miter lim="800000"/>
            <a:headEnd/>
            <a:tailEnd/>
          </a:ln>
        </p:spPr>
      </p:pic>
    </p:spTree>
    <p:extLst>
      <p:ext uri="{BB962C8B-B14F-4D97-AF65-F5344CB8AC3E}">
        <p14:creationId xmlns:p14="http://schemas.microsoft.com/office/powerpoint/2010/main" val="3990723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Resultados</a:t>
            </a:r>
            <a:r>
              <a:rPr lang="de-CH" dirty="0"/>
              <a:t> de la </a:t>
            </a:r>
            <a:r>
              <a:rPr lang="de-CH" err="1"/>
              <a:t>estadistica</a:t>
            </a:r>
            <a:r>
              <a:rPr lang="de-CH"/>
              <a:t> 2022</a:t>
            </a:r>
            <a:endParaRPr lang="de-CH" dirty="0"/>
          </a:p>
        </p:txBody>
      </p:sp>
      <p:sp>
        <p:nvSpPr>
          <p:cNvPr id="3" name="Inhaltsplatzhalter 2"/>
          <p:cNvSpPr>
            <a:spLocks noGrp="1"/>
          </p:cNvSpPr>
          <p:nvPr>
            <p:ph idx="1"/>
          </p:nvPr>
        </p:nvSpPr>
        <p:spPr/>
        <p:txBody>
          <a:bodyPr/>
          <a:lstStyle/>
          <a:p>
            <a:r>
              <a:rPr lang="es-419" dirty="0"/>
              <a:t>Área total de zonas de construcción en Suiza (área construida y no construida)</a:t>
            </a:r>
            <a:br>
              <a:rPr lang="es-419" dirty="0"/>
            </a:br>
            <a:br>
              <a:rPr lang="es-419"/>
            </a:br>
            <a:r>
              <a:rPr lang="es-419"/>
              <a:t>234‘337 </a:t>
            </a:r>
            <a:r>
              <a:rPr lang="es-419" dirty="0"/>
              <a:t>ha </a:t>
            </a:r>
            <a:r>
              <a:rPr lang="es-419"/>
              <a:t>= 2’343 </a:t>
            </a:r>
            <a:r>
              <a:rPr lang="es-419" dirty="0"/>
              <a:t>km</a:t>
            </a:r>
            <a:r>
              <a:rPr lang="es-419" baseline="30000" dirty="0"/>
              <a:t>2</a:t>
            </a:r>
          </a:p>
          <a:p>
            <a:endParaRPr lang="es-419" dirty="0"/>
          </a:p>
          <a:p>
            <a:pPr marL="360363" indent="0">
              <a:buNone/>
            </a:pPr>
            <a:r>
              <a:rPr lang="es-419" dirty="0"/>
              <a:t>→ 5.5 % del territorio de Suiza</a:t>
            </a:r>
            <a:endParaRPr lang="es-419" baseline="30000" dirty="0"/>
          </a:p>
          <a:p>
            <a:endParaRPr lang="es-419" baseline="30000" dirty="0"/>
          </a:p>
          <a:p>
            <a:endParaRPr lang="es-419" baseline="30000" dirty="0"/>
          </a:p>
          <a:p>
            <a:endParaRPr lang="es-419" dirty="0"/>
          </a:p>
          <a:p>
            <a:pPr marL="0" indent="0">
              <a:buNone/>
            </a:pPr>
            <a:endParaRPr lang="es-419" dirty="0"/>
          </a:p>
        </p:txBody>
      </p:sp>
    </p:spTree>
    <p:extLst>
      <p:ext uri="{BB962C8B-B14F-4D97-AF65-F5344CB8AC3E}">
        <p14:creationId xmlns:p14="http://schemas.microsoft.com/office/powerpoint/2010/main" val="3432687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Usos </a:t>
            </a:r>
            <a:r>
              <a:rPr lang="de-CH" dirty="0" err="1"/>
              <a:t>principales</a:t>
            </a:r>
            <a:r>
              <a:rPr lang="de-CH" dirty="0"/>
              <a:t> </a:t>
            </a:r>
            <a:r>
              <a:rPr lang="de-CH" dirty="0" err="1"/>
              <a:t>Zonas</a:t>
            </a:r>
            <a:r>
              <a:rPr lang="de-CH" dirty="0"/>
              <a:t> </a:t>
            </a:r>
            <a:r>
              <a:rPr lang="de-CH" dirty="0" err="1"/>
              <a:t>Construcción</a:t>
            </a:r>
            <a:endParaRPr lang="de-CH" dirty="0"/>
          </a:p>
        </p:txBody>
      </p:sp>
      <p:sp>
        <p:nvSpPr>
          <p:cNvPr id="3" name="Inhaltsplatzhalter 2"/>
          <p:cNvSpPr>
            <a:spLocks noGrp="1"/>
          </p:cNvSpPr>
          <p:nvPr>
            <p:ph idx="1"/>
          </p:nvPr>
        </p:nvSpPr>
        <p:spPr/>
        <p:txBody>
          <a:bodyPr/>
          <a:lstStyle/>
          <a:p>
            <a:pPr marL="0" indent="0">
              <a:buNone/>
            </a:pPr>
            <a:r>
              <a:rPr lang="es-419" dirty="0"/>
              <a:t>11	Zonas residenciales</a:t>
            </a:r>
          </a:p>
          <a:p>
            <a:pPr marL="0" indent="0">
              <a:buNone/>
            </a:pPr>
            <a:r>
              <a:rPr lang="es-419" dirty="0"/>
              <a:t>12	Zonas de trabajo</a:t>
            </a:r>
          </a:p>
          <a:p>
            <a:pPr marL="0" indent="0">
              <a:buNone/>
            </a:pPr>
            <a:r>
              <a:rPr lang="es-419" dirty="0"/>
              <a:t>13	Zonas mixtas</a:t>
            </a:r>
          </a:p>
          <a:p>
            <a:pPr marL="0" indent="0">
              <a:buNone/>
            </a:pPr>
            <a:r>
              <a:rPr lang="es-419" dirty="0"/>
              <a:t>14	Zonas céntricas</a:t>
            </a:r>
          </a:p>
          <a:p>
            <a:pPr marL="0" indent="0">
              <a:buNone/>
            </a:pPr>
            <a:r>
              <a:rPr lang="es-419" dirty="0"/>
              <a:t>15	Zonas para usos públicos</a:t>
            </a:r>
          </a:p>
          <a:p>
            <a:pPr marL="0" indent="0">
              <a:buNone/>
            </a:pPr>
            <a:r>
              <a:rPr lang="es-419" dirty="0"/>
              <a:t>16	Zonas de construcción restringidas</a:t>
            </a:r>
          </a:p>
          <a:p>
            <a:pPr marL="0" indent="0">
              <a:buNone/>
            </a:pPr>
            <a:r>
              <a:rPr lang="es-419" dirty="0"/>
              <a:t>17	Zonas de turismo y de ocio</a:t>
            </a:r>
          </a:p>
          <a:p>
            <a:pPr marL="0" indent="0">
              <a:buNone/>
            </a:pPr>
            <a:r>
              <a:rPr lang="es-419" dirty="0"/>
              <a:t>18	Zonas de transporte en zonas de construcción</a:t>
            </a:r>
          </a:p>
          <a:p>
            <a:pPr marL="0" indent="0">
              <a:buNone/>
            </a:pPr>
            <a:r>
              <a:rPr lang="es-419" dirty="0"/>
              <a:t>19	Otras zonas de construcción</a:t>
            </a:r>
          </a:p>
          <a:p>
            <a:pPr marL="0" indent="0">
              <a:buNone/>
            </a:pPr>
            <a:endParaRPr lang="es-419" dirty="0"/>
          </a:p>
        </p:txBody>
      </p:sp>
    </p:spTree>
    <p:extLst>
      <p:ext uri="{BB962C8B-B14F-4D97-AF65-F5344CB8AC3E}">
        <p14:creationId xmlns:p14="http://schemas.microsoft.com/office/powerpoint/2010/main" val="460211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e-CH" altLang="de-DE" dirty="0" err="1"/>
              <a:t>Áreas</a:t>
            </a:r>
            <a:r>
              <a:rPr lang="de-CH" altLang="de-DE" dirty="0"/>
              <a:t> </a:t>
            </a:r>
            <a:r>
              <a:rPr lang="de-CH" altLang="de-DE" dirty="0" err="1"/>
              <a:t>según</a:t>
            </a:r>
            <a:r>
              <a:rPr lang="de-CH" altLang="de-DE" dirty="0"/>
              <a:t> Usos </a:t>
            </a:r>
            <a:r>
              <a:rPr lang="de-CH" altLang="de-DE" dirty="0" err="1"/>
              <a:t>principales</a:t>
            </a:r>
            <a:endParaRPr lang="de-CH" altLang="de-DE" dirty="0"/>
          </a:p>
        </p:txBody>
      </p:sp>
      <p:sp>
        <p:nvSpPr>
          <p:cNvPr id="5123" name="Inhaltsplatzhalter 2"/>
          <p:cNvSpPr>
            <a:spLocks noGrp="1"/>
          </p:cNvSpPr>
          <p:nvPr>
            <p:ph idx="1"/>
          </p:nvPr>
        </p:nvSpPr>
        <p:spPr/>
        <p:txBody>
          <a:bodyPr/>
          <a:lstStyle/>
          <a:p>
            <a:endParaRPr lang="de-DE" altLang="de-DE"/>
          </a:p>
        </p:txBody>
      </p:sp>
      <p:pic>
        <p:nvPicPr>
          <p:cNvPr id="3" name="Grafik 2">
            <a:extLst>
              <a:ext uri="{FF2B5EF4-FFF2-40B4-BE49-F238E27FC236}">
                <a16:creationId xmlns:a16="http://schemas.microsoft.com/office/drawing/2014/main" id="{D9060F80-1F77-48F5-945F-64CC8C9A14D3}"/>
              </a:ext>
            </a:extLst>
          </p:cNvPr>
          <p:cNvPicPr>
            <a:picLocks noChangeAspect="1"/>
          </p:cNvPicPr>
          <p:nvPr/>
        </p:nvPicPr>
        <p:blipFill>
          <a:blip r:embed="rId2"/>
          <a:stretch>
            <a:fillRect/>
          </a:stretch>
        </p:blipFill>
        <p:spPr>
          <a:xfrm>
            <a:off x="2771800" y="1359177"/>
            <a:ext cx="3901802" cy="4635223"/>
          </a:xfrm>
          <a:prstGeom prst="rect">
            <a:avLst/>
          </a:prstGeom>
        </p:spPr>
      </p:pic>
    </p:spTree>
    <p:extLst>
      <p:ext uri="{BB962C8B-B14F-4D97-AF65-F5344CB8AC3E}">
        <p14:creationId xmlns:p14="http://schemas.microsoft.com/office/powerpoint/2010/main" val="4051563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Zonas</a:t>
            </a:r>
            <a:r>
              <a:rPr lang="de-CH" dirty="0"/>
              <a:t> de </a:t>
            </a:r>
            <a:r>
              <a:rPr lang="de-CH" dirty="0" err="1"/>
              <a:t>Construcción</a:t>
            </a:r>
            <a:r>
              <a:rPr lang="de-CH" dirty="0"/>
              <a:t> </a:t>
            </a:r>
            <a:r>
              <a:rPr lang="de-CH" dirty="0" err="1"/>
              <a:t>por</a:t>
            </a:r>
            <a:r>
              <a:rPr lang="de-CH" dirty="0"/>
              <a:t> </a:t>
            </a:r>
            <a:r>
              <a:rPr lang="de-CH" dirty="0" err="1"/>
              <a:t>Habitante</a:t>
            </a:r>
            <a:endParaRPr lang="de-CH" dirty="0"/>
          </a:p>
        </p:txBody>
      </p:sp>
      <p:sp>
        <p:nvSpPr>
          <p:cNvPr id="3" name="Inhaltsplatzhalter 2"/>
          <p:cNvSpPr>
            <a:spLocks noGrp="1"/>
          </p:cNvSpPr>
          <p:nvPr>
            <p:ph idx="1"/>
          </p:nvPr>
        </p:nvSpPr>
        <p:spPr/>
        <p:txBody>
          <a:bodyPr/>
          <a:lstStyle/>
          <a:p>
            <a:endParaRPr lang="de-CH" dirty="0"/>
          </a:p>
        </p:txBody>
      </p:sp>
      <p:pic>
        <p:nvPicPr>
          <p:cNvPr id="7" name="Grafik 6">
            <a:extLst>
              <a:ext uri="{FF2B5EF4-FFF2-40B4-BE49-F238E27FC236}">
                <a16:creationId xmlns:a16="http://schemas.microsoft.com/office/drawing/2014/main" id="{08F8C6E7-59BD-4A82-B926-C13A84FFCCF3}"/>
              </a:ext>
            </a:extLst>
          </p:cNvPr>
          <p:cNvPicPr>
            <a:picLocks noChangeAspect="1"/>
          </p:cNvPicPr>
          <p:nvPr/>
        </p:nvPicPr>
        <p:blipFill>
          <a:blip r:embed="rId2"/>
          <a:stretch>
            <a:fillRect/>
          </a:stretch>
        </p:blipFill>
        <p:spPr>
          <a:xfrm>
            <a:off x="397194" y="1449388"/>
            <a:ext cx="8485168" cy="3591209"/>
          </a:xfrm>
          <a:prstGeom prst="rect">
            <a:avLst/>
          </a:prstGeom>
        </p:spPr>
      </p:pic>
    </p:spTree>
    <p:extLst>
      <p:ext uri="{BB962C8B-B14F-4D97-AF65-F5344CB8AC3E}">
        <p14:creationId xmlns:p14="http://schemas.microsoft.com/office/powerpoint/2010/main" val="204428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CH" dirty="0" err="1"/>
              <a:t>Zonas</a:t>
            </a:r>
            <a:r>
              <a:rPr lang="de-CH" dirty="0"/>
              <a:t> de </a:t>
            </a:r>
            <a:r>
              <a:rPr lang="de-CH" dirty="0" err="1"/>
              <a:t>Construcción</a:t>
            </a:r>
            <a:r>
              <a:rPr lang="de-CH" dirty="0"/>
              <a:t> </a:t>
            </a:r>
            <a:r>
              <a:rPr lang="de-CH" dirty="0" err="1"/>
              <a:t>por</a:t>
            </a:r>
            <a:r>
              <a:rPr lang="de-CH" dirty="0"/>
              <a:t> </a:t>
            </a:r>
            <a:r>
              <a:rPr lang="de-CH" dirty="0" err="1"/>
              <a:t>Habitante</a:t>
            </a:r>
            <a:endParaRPr lang="de-CH" altLang="de-DE" dirty="0"/>
          </a:p>
        </p:txBody>
      </p:sp>
      <p:sp>
        <p:nvSpPr>
          <p:cNvPr id="6147" name="Inhaltsplatzhalter 2"/>
          <p:cNvSpPr>
            <a:spLocks noGrp="1"/>
          </p:cNvSpPr>
          <p:nvPr>
            <p:ph idx="1"/>
          </p:nvPr>
        </p:nvSpPr>
        <p:spPr/>
        <p:txBody>
          <a:bodyPr/>
          <a:lstStyle/>
          <a:p>
            <a:endParaRPr lang="de-DE" altLang="de-DE"/>
          </a:p>
        </p:txBody>
      </p:sp>
      <p:pic>
        <p:nvPicPr>
          <p:cNvPr id="3" name="Grafik 2">
            <a:extLst>
              <a:ext uri="{FF2B5EF4-FFF2-40B4-BE49-F238E27FC236}">
                <a16:creationId xmlns:a16="http://schemas.microsoft.com/office/drawing/2014/main" id="{9EBFBA28-9F9E-454C-A9EB-BAE6674DDBC8}"/>
              </a:ext>
            </a:extLst>
          </p:cNvPr>
          <p:cNvPicPr>
            <a:picLocks noChangeAspect="1"/>
          </p:cNvPicPr>
          <p:nvPr/>
        </p:nvPicPr>
        <p:blipFill>
          <a:blip r:embed="rId2"/>
          <a:stretch>
            <a:fillRect/>
          </a:stretch>
        </p:blipFill>
        <p:spPr>
          <a:xfrm>
            <a:off x="835818" y="969017"/>
            <a:ext cx="7472364" cy="4919966"/>
          </a:xfrm>
          <a:prstGeom prst="rect">
            <a:avLst/>
          </a:prstGeom>
        </p:spPr>
      </p:pic>
    </p:spTree>
    <p:extLst>
      <p:ext uri="{BB962C8B-B14F-4D97-AF65-F5344CB8AC3E}">
        <p14:creationId xmlns:p14="http://schemas.microsoft.com/office/powerpoint/2010/main" val="420274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de-CH" altLang="de-DE" dirty="0" err="1"/>
              <a:t>Metodología</a:t>
            </a:r>
            <a:r>
              <a:rPr lang="de-CH" altLang="de-DE" dirty="0"/>
              <a:t> </a:t>
            </a:r>
            <a:r>
              <a:rPr lang="de-CH" altLang="de-DE" dirty="0" err="1"/>
              <a:t>para</a:t>
            </a:r>
            <a:r>
              <a:rPr lang="de-CH" altLang="de-DE" dirty="0"/>
              <a:t> </a:t>
            </a:r>
            <a:r>
              <a:rPr lang="de-CH" altLang="de-DE" dirty="0" err="1"/>
              <a:t>identificar</a:t>
            </a:r>
            <a:r>
              <a:rPr lang="de-CH" altLang="de-DE" dirty="0"/>
              <a:t> </a:t>
            </a:r>
            <a:r>
              <a:rPr lang="de-CH" altLang="de-DE" dirty="0" err="1"/>
              <a:t>Zonas</a:t>
            </a:r>
            <a:r>
              <a:rPr lang="de-CH" altLang="de-DE" dirty="0"/>
              <a:t> de </a:t>
            </a:r>
            <a:r>
              <a:rPr lang="de-CH" altLang="de-DE" dirty="0" err="1"/>
              <a:t>Construcción</a:t>
            </a:r>
            <a:r>
              <a:rPr lang="de-CH" altLang="de-DE" dirty="0"/>
              <a:t> </a:t>
            </a:r>
            <a:r>
              <a:rPr lang="de-CH" altLang="de-DE" dirty="0" err="1"/>
              <a:t>no</a:t>
            </a:r>
            <a:r>
              <a:rPr lang="de-CH" altLang="de-DE" dirty="0"/>
              <a:t> </a:t>
            </a:r>
            <a:r>
              <a:rPr lang="de-CH" altLang="de-DE" dirty="0" err="1"/>
              <a:t>edificadas</a:t>
            </a:r>
            <a:endParaRPr lang="de-CH" altLang="de-DE" dirty="0"/>
          </a:p>
        </p:txBody>
      </p:sp>
      <p:sp>
        <p:nvSpPr>
          <p:cNvPr id="7171" name="Inhaltsplatzhalter 2"/>
          <p:cNvSpPr>
            <a:spLocks noGrp="1"/>
          </p:cNvSpPr>
          <p:nvPr>
            <p:ph idx="1"/>
          </p:nvPr>
        </p:nvSpPr>
        <p:spPr/>
        <p:txBody>
          <a:bodyPr/>
          <a:lstStyle/>
          <a:p>
            <a:endParaRPr lang="de-DE" altLang="de-DE"/>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12876"/>
            <a:ext cx="6337448" cy="470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031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CH" dirty="0" err="1"/>
              <a:t>Zonas</a:t>
            </a:r>
            <a:r>
              <a:rPr lang="de-CH" dirty="0"/>
              <a:t> de </a:t>
            </a:r>
            <a:r>
              <a:rPr lang="de-CH" dirty="0" err="1"/>
              <a:t>Construcción</a:t>
            </a:r>
            <a:r>
              <a:rPr lang="de-CH" dirty="0"/>
              <a:t> </a:t>
            </a:r>
            <a:r>
              <a:rPr lang="de-CH" dirty="0" err="1"/>
              <a:t>no</a:t>
            </a:r>
            <a:r>
              <a:rPr lang="de-CH" dirty="0"/>
              <a:t> </a:t>
            </a:r>
            <a:r>
              <a:rPr lang="de-CH" dirty="0" err="1"/>
              <a:t>edificadas</a:t>
            </a:r>
            <a:endParaRPr lang="de-CH" altLang="de-DE" dirty="0"/>
          </a:p>
        </p:txBody>
      </p:sp>
      <p:sp>
        <p:nvSpPr>
          <p:cNvPr id="8195" name="Inhaltsplatzhalter 2"/>
          <p:cNvSpPr>
            <a:spLocks noGrp="1"/>
          </p:cNvSpPr>
          <p:nvPr>
            <p:ph idx="1"/>
          </p:nvPr>
        </p:nvSpPr>
        <p:spPr/>
        <p:txBody>
          <a:bodyPr/>
          <a:lstStyle/>
          <a:p>
            <a:endParaRPr lang="de-DE" altLang="de-DE"/>
          </a:p>
        </p:txBody>
      </p:sp>
      <p:pic>
        <p:nvPicPr>
          <p:cNvPr id="3" name="Grafik 2">
            <a:extLst>
              <a:ext uri="{FF2B5EF4-FFF2-40B4-BE49-F238E27FC236}">
                <a16:creationId xmlns:a16="http://schemas.microsoft.com/office/drawing/2014/main" id="{42C80A8D-BB4B-4B90-8DC1-A5A0CCEB979E}"/>
              </a:ext>
            </a:extLst>
          </p:cNvPr>
          <p:cNvPicPr>
            <a:picLocks noChangeAspect="1"/>
          </p:cNvPicPr>
          <p:nvPr/>
        </p:nvPicPr>
        <p:blipFill>
          <a:blip r:embed="rId2"/>
          <a:stretch>
            <a:fillRect/>
          </a:stretch>
        </p:blipFill>
        <p:spPr>
          <a:xfrm>
            <a:off x="467544" y="1413972"/>
            <a:ext cx="8409923" cy="3383180"/>
          </a:xfrm>
          <a:prstGeom prst="rect">
            <a:avLst/>
          </a:prstGeom>
        </p:spPr>
      </p:pic>
    </p:spTree>
    <p:extLst>
      <p:ext uri="{BB962C8B-B14F-4D97-AF65-F5344CB8AC3E}">
        <p14:creationId xmlns:p14="http://schemas.microsoft.com/office/powerpoint/2010/main" val="1515157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Zonas</a:t>
            </a:r>
            <a:r>
              <a:rPr lang="de-CH" dirty="0"/>
              <a:t> de </a:t>
            </a:r>
            <a:r>
              <a:rPr lang="de-CH" dirty="0" err="1"/>
              <a:t>Construcción</a:t>
            </a:r>
            <a:r>
              <a:rPr lang="de-CH" dirty="0"/>
              <a:t> </a:t>
            </a:r>
            <a:r>
              <a:rPr lang="de-CH" dirty="0" err="1"/>
              <a:t>no</a:t>
            </a:r>
            <a:r>
              <a:rPr lang="de-CH" dirty="0"/>
              <a:t> </a:t>
            </a:r>
            <a:r>
              <a:rPr lang="de-CH" dirty="0" err="1"/>
              <a:t>edificadas</a:t>
            </a:r>
            <a:endParaRPr lang="de-CH" dirty="0"/>
          </a:p>
        </p:txBody>
      </p:sp>
      <p:sp>
        <p:nvSpPr>
          <p:cNvPr id="3" name="Inhaltsplatzhalter 2"/>
          <p:cNvSpPr>
            <a:spLocks noGrp="1"/>
          </p:cNvSpPr>
          <p:nvPr>
            <p:ph idx="1"/>
          </p:nvPr>
        </p:nvSpPr>
        <p:spPr/>
        <p:txBody>
          <a:bodyPr/>
          <a:lstStyle/>
          <a:p>
            <a:endParaRPr lang="de-CH"/>
          </a:p>
        </p:txBody>
      </p:sp>
      <p:pic>
        <p:nvPicPr>
          <p:cNvPr id="6" name="Grafik 5">
            <a:extLst>
              <a:ext uri="{FF2B5EF4-FFF2-40B4-BE49-F238E27FC236}">
                <a16:creationId xmlns:a16="http://schemas.microsoft.com/office/drawing/2014/main" id="{A58F109C-4C8E-4C58-8129-C89B56E83959}"/>
              </a:ext>
            </a:extLst>
          </p:cNvPr>
          <p:cNvPicPr>
            <a:picLocks noChangeAspect="1"/>
          </p:cNvPicPr>
          <p:nvPr/>
        </p:nvPicPr>
        <p:blipFill>
          <a:blip r:embed="rId2"/>
          <a:stretch>
            <a:fillRect/>
          </a:stretch>
        </p:blipFill>
        <p:spPr>
          <a:xfrm>
            <a:off x="323528" y="1556792"/>
            <a:ext cx="8652387" cy="2585884"/>
          </a:xfrm>
          <a:prstGeom prst="rect">
            <a:avLst/>
          </a:prstGeom>
        </p:spPr>
      </p:pic>
    </p:spTree>
    <p:extLst>
      <p:ext uri="{BB962C8B-B14F-4D97-AF65-F5344CB8AC3E}">
        <p14:creationId xmlns:p14="http://schemas.microsoft.com/office/powerpoint/2010/main" val="1662192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e-CH" altLang="de-DE" dirty="0" err="1"/>
              <a:t>Acceso</a:t>
            </a:r>
            <a:r>
              <a:rPr lang="de-CH" altLang="de-DE" dirty="0"/>
              <a:t> al Transporte publico</a:t>
            </a:r>
          </a:p>
        </p:txBody>
      </p:sp>
      <p:sp>
        <p:nvSpPr>
          <p:cNvPr id="9219" name="Inhaltsplatzhalter 2"/>
          <p:cNvSpPr>
            <a:spLocks noGrp="1"/>
          </p:cNvSpPr>
          <p:nvPr>
            <p:ph idx="1"/>
          </p:nvPr>
        </p:nvSpPr>
        <p:spPr/>
        <p:txBody>
          <a:bodyPr/>
          <a:lstStyle/>
          <a:p>
            <a:endParaRPr lang="de-DE" altLang="de-DE"/>
          </a:p>
        </p:txBody>
      </p:sp>
      <p:pic>
        <p:nvPicPr>
          <p:cNvPr id="3" name="Grafik 2">
            <a:extLst>
              <a:ext uri="{FF2B5EF4-FFF2-40B4-BE49-F238E27FC236}">
                <a16:creationId xmlns:a16="http://schemas.microsoft.com/office/drawing/2014/main" id="{522D014E-A3CA-4EAD-95F8-B287EA31CDE0}"/>
              </a:ext>
            </a:extLst>
          </p:cNvPr>
          <p:cNvPicPr>
            <a:picLocks noChangeAspect="1"/>
          </p:cNvPicPr>
          <p:nvPr/>
        </p:nvPicPr>
        <p:blipFill>
          <a:blip r:embed="rId2"/>
          <a:stretch>
            <a:fillRect/>
          </a:stretch>
        </p:blipFill>
        <p:spPr>
          <a:xfrm>
            <a:off x="206477" y="1472252"/>
            <a:ext cx="8731045" cy="2772697"/>
          </a:xfrm>
          <a:prstGeom prst="rect">
            <a:avLst/>
          </a:prstGeom>
        </p:spPr>
      </p:pic>
    </p:spTree>
    <p:extLst>
      <p:ext uri="{BB962C8B-B14F-4D97-AF65-F5344CB8AC3E}">
        <p14:creationId xmlns:p14="http://schemas.microsoft.com/office/powerpoint/2010/main" val="232185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CH" altLang="de-DE" dirty="0"/>
              <a:t>Geodatos: </a:t>
            </a:r>
            <a:r>
              <a:rPr lang="de-CH" altLang="de-DE" dirty="0" err="1"/>
              <a:t>Visualización</a:t>
            </a:r>
            <a:endParaRPr lang="de-CH" altLang="de-DE" dirty="0"/>
          </a:p>
        </p:txBody>
      </p:sp>
      <p:sp>
        <p:nvSpPr>
          <p:cNvPr id="13315" name="Inhaltsplatzhalter 2"/>
          <p:cNvSpPr>
            <a:spLocks noGrp="1"/>
          </p:cNvSpPr>
          <p:nvPr>
            <p:ph idx="1"/>
          </p:nvPr>
        </p:nvSpPr>
        <p:spPr>
          <a:xfrm>
            <a:off x="1285875" y="1449388"/>
            <a:ext cx="7173913" cy="395287"/>
          </a:xfrm>
          <a:solidFill>
            <a:schemeClr val="bg1"/>
          </a:solidFill>
        </p:spPr>
        <p:txBody>
          <a:bodyPr/>
          <a:lstStyle/>
          <a:p>
            <a:pPr>
              <a:buFontTx/>
              <a:buNone/>
            </a:pPr>
            <a:r>
              <a:rPr lang="de-CH" altLang="de-DE" dirty="0"/>
              <a:t> </a:t>
            </a:r>
            <a:r>
              <a:rPr lang="de-CH" altLang="de-DE" dirty="0">
                <a:hlinkClick r:id="rId2"/>
              </a:rPr>
              <a:t>Web-GIS ARE: </a:t>
            </a:r>
            <a:r>
              <a:rPr lang="de-CH" altLang="de-DE" dirty="0" err="1">
                <a:hlinkClick r:id="rId2"/>
              </a:rPr>
              <a:t>Zonas</a:t>
            </a:r>
            <a:r>
              <a:rPr lang="de-CH" altLang="de-DE" dirty="0">
                <a:hlinkClick r:id="rId2"/>
              </a:rPr>
              <a:t> de </a:t>
            </a:r>
            <a:r>
              <a:rPr lang="de-CH" altLang="de-DE" dirty="0" err="1">
                <a:hlinkClick r:id="rId2"/>
              </a:rPr>
              <a:t>construcción</a:t>
            </a:r>
            <a:r>
              <a:rPr lang="de-CH" altLang="de-DE" dirty="0">
                <a:hlinkClick r:id="rId2"/>
              </a:rPr>
              <a:t> </a:t>
            </a:r>
            <a:r>
              <a:rPr lang="de-CH" altLang="de-DE" dirty="0" err="1">
                <a:hlinkClick r:id="rId2"/>
              </a:rPr>
              <a:t>suiza</a:t>
            </a:r>
            <a:r>
              <a:rPr lang="de-CH" altLang="de-DE" dirty="0">
                <a:hlinkClick r:id="rId2"/>
              </a:rPr>
              <a:t> (harmonisiert)</a:t>
            </a:r>
            <a:endParaRPr lang="de-CH" altLang="de-DE" dirty="0"/>
          </a:p>
          <a:p>
            <a:pPr>
              <a:buFontTx/>
              <a:buNone/>
            </a:pPr>
            <a:endParaRPr lang="de-CH" altLang="de-DE" dirty="0"/>
          </a:p>
          <a:p>
            <a:pPr>
              <a:buFontTx/>
              <a:buNone/>
            </a:pPr>
            <a:endParaRPr lang="de-CH" altLang="de-DE" dirty="0"/>
          </a:p>
        </p:txBody>
      </p:sp>
      <p:pic>
        <p:nvPicPr>
          <p:cNvPr id="3" name="Grafik 2">
            <a:extLst>
              <a:ext uri="{FF2B5EF4-FFF2-40B4-BE49-F238E27FC236}">
                <a16:creationId xmlns:a16="http://schemas.microsoft.com/office/drawing/2014/main" id="{F49D9E29-5D14-48E4-A07F-8CD2C7193DE0}"/>
              </a:ext>
            </a:extLst>
          </p:cNvPr>
          <p:cNvPicPr>
            <a:picLocks noChangeAspect="1"/>
          </p:cNvPicPr>
          <p:nvPr/>
        </p:nvPicPr>
        <p:blipFill>
          <a:blip r:embed="rId3"/>
          <a:stretch>
            <a:fillRect/>
          </a:stretch>
        </p:blipFill>
        <p:spPr>
          <a:xfrm>
            <a:off x="1403648" y="1931370"/>
            <a:ext cx="6192688" cy="4121800"/>
          </a:xfrm>
          <a:prstGeom prst="rect">
            <a:avLst/>
          </a:prstGeom>
        </p:spPr>
      </p:pic>
    </p:spTree>
    <p:extLst>
      <p:ext uri="{BB962C8B-B14F-4D97-AF65-F5344CB8AC3E}">
        <p14:creationId xmlns:p14="http://schemas.microsoft.com/office/powerpoint/2010/main" val="18596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Hechos</a:t>
            </a:r>
            <a:r>
              <a:rPr lang="fr-CH" dirty="0"/>
              <a:t> </a:t>
            </a:r>
            <a:r>
              <a:rPr lang="fr-CH" dirty="0" err="1"/>
              <a:t>básicos</a:t>
            </a:r>
            <a:r>
              <a:rPr lang="fr-CH" dirty="0"/>
              <a:t>: </a:t>
            </a:r>
            <a:r>
              <a:rPr lang="en-US" dirty="0" err="1"/>
              <a:t>Densidad</a:t>
            </a:r>
            <a:endParaRPr lang="en-US" dirty="0"/>
          </a:p>
        </p:txBody>
      </p:sp>
      <p:pic>
        <p:nvPicPr>
          <p:cNvPr id="56323" name="Picture 3"/>
          <p:cNvPicPr>
            <a:picLocks noChangeAspect="1" noChangeArrowheads="1"/>
          </p:cNvPicPr>
          <p:nvPr/>
        </p:nvPicPr>
        <p:blipFill>
          <a:blip r:embed="rId2" cstate="print"/>
          <a:srcRect/>
          <a:stretch>
            <a:fillRect/>
          </a:stretch>
        </p:blipFill>
        <p:spPr bwMode="auto">
          <a:xfrm>
            <a:off x="7524328" y="1700808"/>
            <a:ext cx="1485900" cy="2124075"/>
          </a:xfrm>
          <a:prstGeom prst="rect">
            <a:avLst/>
          </a:prstGeom>
          <a:noFill/>
          <a:ln w="9525">
            <a:noFill/>
            <a:miter lim="800000"/>
            <a:headEnd/>
            <a:tailEnd/>
          </a:ln>
        </p:spPr>
      </p:pic>
      <p:pic>
        <p:nvPicPr>
          <p:cNvPr id="56324" name="Picture 4"/>
          <p:cNvPicPr>
            <a:picLocks noChangeAspect="1" noChangeArrowheads="1"/>
          </p:cNvPicPr>
          <p:nvPr/>
        </p:nvPicPr>
        <p:blipFill>
          <a:blip r:embed="rId3" cstate="print"/>
          <a:srcRect/>
          <a:stretch>
            <a:fillRect/>
          </a:stretch>
        </p:blipFill>
        <p:spPr bwMode="auto">
          <a:xfrm>
            <a:off x="539552" y="1340768"/>
            <a:ext cx="6840760" cy="4414959"/>
          </a:xfrm>
          <a:prstGeom prst="rect">
            <a:avLst/>
          </a:prstGeom>
          <a:noFill/>
          <a:ln w="9525">
            <a:noFill/>
            <a:miter lim="800000"/>
            <a:headEnd/>
            <a:tailEnd/>
          </a:ln>
        </p:spPr>
      </p:pic>
      <p:sp>
        <p:nvSpPr>
          <p:cNvPr id="3" name="ZoneTexte 2"/>
          <p:cNvSpPr txBox="1"/>
          <p:nvPr/>
        </p:nvSpPr>
        <p:spPr>
          <a:xfrm>
            <a:off x="7517766" y="1285754"/>
            <a:ext cx="1080121" cy="215444"/>
          </a:xfrm>
          <a:prstGeom prst="rect">
            <a:avLst/>
          </a:prstGeom>
          <a:noFill/>
        </p:spPr>
        <p:txBody>
          <a:bodyPr wrap="square" rtlCol="0">
            <a:spAutoFit/>
          </a:bodyPr>
          <a:lstStyle/>
          <a:p>
            <a:r>
              <a:rPr lang="fr-CH" sz="800" dirty="0">
                <a:latin typeface="+mj-lt"/>
              </a:rPr>
              <a:t>Habitants per km</a:t>
            </a:r>
            <a:r>
              <a:rPr lang="fr-CH" sz="800" baseline="30000" dirty="0">
                <a:latin typeface="+mj-lt"/>
              </a:rPr>
              <a:t>2</a:t>
            </a:r>
            <a:r>
              <a:rPr lang="fr-CH" sz="800" dirty="0">
                <a:latin typeface="+mj-lt"/>
              </a:rPr>
              <a:t>:</a:t>
            </a:r>
            <a:endParaRPr lang="fr-CH" sz="800" baseline="30000" dirty="0">
              <a:latin typeface="+mj-lt"/>
            </a:endParaRPr>
          </a:p>
        </p:txBody>
      </p:sp>
    </p:spTree>
    <p:extLst>
      <p:ext uri="{BB962C8B-B14F-4D97-AF65-F5344CB8AC3E}">
        <p14:creationId xmlns:p14="http://schemas.microsoft.com/office/powerpoint/2010/main" val="2803026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altLang="de-DE" sz="4000" dirty="0" err="1"/>
              <a:t>Áreas</a:t>
            </a:r>
            <a:r>
              <a:rPr lang="de-CH" altLang="de-DE" sz="4000" dirty="0"/>
              <a:t> de </a:t>
            </a:r>
            <a:r>
              <a:rPr lang="de-CH" altLang="de-DE" sz="4000" dirty="0" err="1"/>
              <a:t>Rotación</a:t>
            </a:r>
            <a:r>
              <a:rPr lang="de-CH" altLang="de-DE" sz="4000" dirty="0"/>
              <a:t> de </a:t>
            </a:r>
            <a:r>
              <a:rPr lang="de-CH" altLang="de-DE" sz="4000" dirty="0" err="1"/>
              <a:t>Cultivos</a:t>
            </a:r>
            <a:r>
              <a:rPr lang="de-CH" altLang="de-DE" sz="4000" dirty="0"/>
              <a:t> (</a:t>
            </a:r>
            <a:r>
              <a:rPr lang="de-CH" altLang="de-DE" sz="4000"/>
              <a:t>FFF)</a:t>
            </a:r>
            <a:br>
              <a:rPr lang="de-CH" altLang="de-DE" dirty="0"/>
            </a:br>
            <a:endParaRPr lang="de-CH" dirty="0"/>
          </a:p>
        </p:txBody>
      </p:sp>
      <p:sp>
        <p:nvSpPr>
          <p:cNvPr id="4" name="Untertitel 3"/>
          <p:cNvSpPr>
            <a:spLocks noGrp="1"/>
          </p:cNvSpPr>
          <p:nvPr>
            <p:ph type="subTitle" idx="1"/>
          </p:nvPr>
        </p:nvSpPr>
        <p:spPr/>
        <p:txBody>
          <a:bodyPr/>
          <a:lstStyle/>
          <a:p>
            <a:endParaRPr lang="de-CH" sz="1800" dirty="0"/>
          </a:p>
        </p:txBody>
      </p:sp>
    </p:spTree>
    <p:extLst>
      <p:ext uri="{BB962C8B-B14F-4D97-AF65-F5344CB8AC3E}">
        <p14:creationId xmlns:p14="http://schemas.microsoft.com/office/powerpoint/2010/main" val="1032155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7667500" cy="989013"/>
          </a:xfrm>
        </p:spPr>
        <p:txBody>
          <a:bodyPr/>
          <a:lstStyle/>
          <a:p>
            <a:r>
              <a:rPr lang="de-CH" dirty="0"/>
              <a:t>Plan </a:t>
            </a:r>
            <a:r>
              <a:rPr lang="de-CH" dirty="0" err="1"/>
              <a:t>estratégico</a:t>
            </a:r>
            <a:r>
              <a:rPr lang="de-CH" dirty="0"/>
              <a:t> «</a:t>
            </a:r>
            <a:r>
              <a:rPr lang="de-CH" dirty="0" err="1"/>
              <a:t>Rotación</a:t>
            </a:r>
            <a:r>
              <a:rPr lang="de-CH" dirty="0"/>
              <a:t> de </a:t>
            </a:r>
            <a:r>
              <a:rPr lang="de-CH" dirty="0" err="1"/>
              <a:t>Cultivos</a:t>
            </a:r>
            <a:r>
              <a:rPr lang="de-CH" dirty="0"/>
              <a:t>» FFF </a:t>
            </a:r>
          </a:p>
        </p:txBody>
      </p:sp>
      <p:sp>
        <p:nvSpPr>
          <p:cNvPr id="3" name="Inhaltsplatzhalter 2"/>
          <p:cNvSpPr>
            <a:spLocks noGrp="1"/>
          </p:cNvSpPr>
          <p:nvPr>
            <p:ph idx="1"/>
          </p:nvPr>
        </p:nvSpPr>
        <p:spPr>
          <a:xfrm>
            <a:off x="1285875" y="1449388"/>
            <a:ext cx="7318573" cy="4545012"/>
          </a:xfrm>
        </p:spPr>
        <p:txBody>
          <a:bodyPr/>
          <a:lstStyle/>
          <a:p>
            <a:r>
              <a:rPr lang="es-419" sz="2000" dirty="0"/>
              <a:t>El plan estratégico “rotación de cultivos” sirve para asegurar el suministro adecuado de base en el país, como lo establece el Articulo 1, Párrafo 2 de la Ley Federal para el Ordenamiento Territorial (RPG) del 22 de Junio 1979.</a:t>
            </a:r>
          </a:p>
          <a:p>
            <a:r>
              <a:rPr lang="es-419" sz="2000" dirty="0"/>
              <a:t>El plan estratégico “rotación de cultivos” se puso en vigor el 8 de abril de 1992 por el Consejo Federal.</a:t>
            </a:r>
          </a:p>
          <a:p>
            <a:r>
              <a:rPr lang="es-419" sz="2000" dirty="0"/>
              <a:t>La decisión del Consejo Federal del 8 de abril de 1992 establece un mínimo de área de rotación de cultivos de </a:t>
            </a:r>
            <a:r>
              <a:rPr lang="es-419" sz="2000" b="1" u="sng" dirty="0"/>
              <a:t>438,560 ha</a:t>
            </a:r>
            <a:r>
              <a:rPr lang="es-419" sz="2000" dirty="0"/>
              <a:t> para toda Suiza.</a:t>
            </a:r>
          </a:p>
          <a:p>
            <a:r>
              <a:rPr lang="es-419" sz="2000" dirty="0"/>
              <a:t>El inventario de la rotación de cultivos debe asegurar el contingente cantonal. Si esto no es el caso, no se permite realizar ninguna nueva zonificación (cambio zona de uso). </a:t>
            </a:r>
          </a:p>
          <a:p>
            <a:pPr marL="0" indent="0">
              <a:buNone/>
            </a:pPr>
            <a:endParaRPr lang="es-419" sz="2000" dirty="0"/>
          </a:p>
        </p:txBody>
      </p:sp>
    </p:spTree>
    <p:extLst>
      <p:ext uri="{BB962C8B-B14F-4D97-AF65-F5344CB8AC3E}">
        <p14:creationId xmlns:p14="http://schemas.microsoft.com/office/powerpoint/2010/main" val="4114695423"/>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7667500" cy="989013"/>
          </a:xfrm>
        </p:spPr>
        <p:txBody>
          <a:bodyPr/>
          <a:lstStyle/>
          <a:p>
            <a:r>
              <a:rPr lang="es-419" altLang="de-DE" sz="3200" dirty="0"/>
              <a:t>Estadística </a:t>
            </a:r>
            <a:r>
              <a:rPr lang="de-CH" dirty="0"/>
              <a:t>«</a:t>
            </a:r>
            <a:r>
              <a:rPr lang="de-CH" dirty="0" err="1"/>
              <a:t>Zonas</a:t>
            </a:r>
            <a:r>
              <a:rPr lang="de-CH" dirty="0"/>
              <a:t> de </a:t>
            </a:r>
            <a:r>
              <a:rPr lang="de-CH" dirty="0" err="1"/>
              <a:t>Rotación</a:t>
            </a:r>
            <a:r>
              <a:rPr lang="de-CH" dirty="0"/>
              <a:t> de </a:t>
            </a:r>
            <a:r>
              <a:rPr lang="de-CH" dirty="0" err="1"/>
              <a:t>Cultivos</a:t>
            </a:r>
            <a:r>
              <a:rPr lang="de-CH" dirty="0"/>
              <a:t>» ZRC </a:t>
            </a:r>
          </a:p>
        </p:txBody>
      </p:sp>
      <p:sp>
        <p:nvSpPr>
          <p:cNvPr id="3" name="Inhaltsplatzhalter 2"/>
          <p:cNvSpPr>
            <a:spLocks noGrp="1"/>
          </p:cNvSpPr>
          <p:nvPr>
            <p:ph idx="1"/>
          </p:nvPr>
        </p:nvSpPr>
        <p:spPr>
          <a:xfrm>
            <a:off x="1285875" y="1449388"/>
            <a:ext cx="7318573" cy="4545012"/>
          </a:xfrm>
        </p:spPr>
        <p:txBody>
          <a:bodyPr/>
          <a:lstStyle/>
          <a:p>
            <a:pPr marL="0" indent="0">
              <a:buNone/>
            </a:pPr>
            <a:r>
              <a:rPr lang="es-ES_tradnl" sz="2000" dirty="0"/>
              <a:t>En Suiza, 445.680 hectáreas de zonas de rotación de cultivos (ZRC) están protegidas. Se trata de los suelos con mayor potencial de rendimiento agrícola. Están destinadas a garantizar la autosuficiencia en caso de grave escasez. Según las primeras estadísticas del Gobierno federal sobre superficies de rotación de cultivos, Suiza cumple los requisitos mínimos, pero las ZRC están bajo presión.</a:t>
            </a:r>
          </a:p>
        </p:txBody>
      </p:sp>
      <p:pic>
        <p:nvPicPr>
          <p:cNvPr id="2050" name="Picture 2">
            <a:extLst>
              <a:ext uri="{FF2B5EF4-FFF2-40B4-BE49-F238E27FC236}">
                <a16:creationId xmlns:a16="http://schemas.microsoft.com/office/drawing/2014/main" id="{4ABA4615-9D39-4B97-9EA1-A38D0FB0AF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988" y="3701860"/>
            <a:ext cx="4283124" cy="240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323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7667500" cy="989013"/>
          </a:xfrm>
        </p:spPr>
        <p:txBody>
          <a:bodyPr/>
          <a:lstStyle/>
          <a:p>
            <a:r>
              <a:rPr lang="es-ES_tradnl" altLang="de-DE" dirty="0"/>
              <a:t>Las cifras más importantes</a:t>
            </a:r>
            <a:endParaRPr lang="es-ES_tradnl" dirty="0"/>
          </a:p>
        </p:txBody>
      </p:sp>
      <p:sp>
        <p:nvSpPr>
          <p:cNvPr id="3" name="Inhaltsplatzhalter 2"/>
          <p:cNvSpPr>
            <a:spLocks noGrp="1"/>
          </p:cNvSpPr>
          <p:nvPr>
            <p:ph idx="1"/>
          </p:nvPr>
        </p:nvSpPr>
        <p:spPr>
          <a:xfrm>
            <a:off x="1285875" y="1449388"/>
            <a:ext cx="7318573" cy="4545012"/>
          </a:xfrm>
        </p:spPr>
        <p:txBody>
          <a:bodyPr/>
          <a:lstStyle/>
          <a:p>
            <a:r>
              <a:rPr lang="es-ES_tradnl" sz="2000" dirty="0"/>
              <a:t>Suiza debe salvaguardar al menos 438.460 hectáreas de zonas de rotación de cultivos de acuerdo con el Plan Sectorial de Zonas de Rotación de Cultivos. </a:t>
            </a:r>
          </a:p>
          <a:p>
            <a:r>
              <a:rPr lang="es-ES_tradnl" sz="2000" dirty="0"/>
              <a:t>Los cantones protegen 445.680 hectáreas. Esto supone aproximadamente el 11% de la superficie nacional. </a:t>
            </a:r>
          </a:p>
          <a:p>
            <a:r>
              <a:rPr lang="es-ES_tradnl" sz="2000" dirty="0"/>
              <a:t>La superficie total presenta un saldo positivo con respecto al mínimo de 7.220 hectáreas.</a:t>
            </a:r>
          </a:p>
          <a:p>
            <a:r>
              <a:rPr lang="es-ES_tradnl" sz="2000" dirty="0"/>
              <a:t>El 33% de la Meseta Central es FFF.</a:t>
            </a:r>
          </a:p>
          <a:p>
            <a:r>
              <a:rPr lang="es-ES_tradnl" sz="2000" dirty="0"/>
              <a:t>Hay 506 m² de FFF disponibles por persona. </a:t>
            </a:r>
          </a:p>
        </p:txBody>
      </p:sp>
    </p:spTree>
    <p:extLst>
      <p:ext uri="{BB962C8B-B14F-4D97-AF65-F5344CB8AC3E}">
        <p14:creationId xmlns:p14="http://schemas.microsoft.com/office/powerpoint/2010/main" val="2718251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7667500" cy="989013"/>
          </a:xfrm>
        </p:spPr>
        <p:txBody>
          <a:bodyPr/>
          <a:lstStyle/>
          <a:p>
            <a:r>
              <a:rPr lang="de-CH" altLang="de-DE" dirty="0" err="1"/>
              <a:t>Qué</a:t>
            </a:r>
            <a:r>
              <a:rPr lang="de-CH" altLang="de-DE" dirty="0"/>
              <a:t> </a:t>
            </a:r>
            <a:r>
              <a:rPr lang="de-CH" altLang="de-DE" dirty="0" err="1"/>
              <a:t>son</a:t>
            </a:r>
            <a:r>
              <a:rPr lang="de-CH" altLang="de-DE" dirty="0"/>
              <a:t> los ZRC </a:t>
            </a:r>
            <a:r>
              <a:rPr lang="de-CH" altLang="de-DE" dirty="0" err="1"/>
              <a:t>y</a:t>
            </a:r>
            <a:r>
              <a:rPr lang="de-CH" altLang="de-DE" dirty="0"/>
              <a:t> </a:t>
            </a:r>
            <a:r>
              <a:rPr lang="de-CH" altLang="de-DE" dirty="0" err="1"/>
              <a:t>cuántos</a:t>
            </a:r>
            <a:r>
              <a:rPr lang="de-CH" altLang="de-DE" dirty="0"/>
              <a:t> </a:t>
            </a:r>
            <a:r>
              <a:rPr lang="de-CH" altLang="de-DE" dirty="0" err="1"/>
              <a:t>hay</a:t>
            </a:r>
            <a:r>
              <a:rPr lang="de-CH" altLang="de-DE" dirty="0"/>
              <a:t>?</a:t>
            </a:r>
            <a:endParaRPr lang="de-CH" dirty="0"/>
          </a:p>
        </p:txBody>
      </p:sp>
      <p:sp>
        <p:nvSpPr>
          <p:cNvPr id="3" name="Inhaltsplatzhalter 2"/>
          <p:cNvSpPr>
            <a:spLocks noGrp="1"/>
          </p:cNvSpPr>
          <p:nvPr>
            <p:ph idx="1"/>
          </p:nvPr>
        </p:nvSpPr>
        <p:spPr>
          <a:xfrm>
            <a:off x="1285875" y="1449388"/>
            <a:ext cx="7318573" cy="4545012"/>
          </a:xfrm>
        </p:spPr>
        <p:txBody>
          <a:bodyPr/>
          <a:lstStyle/>
          <a:p>
            <a:endParaRPr lang="es-419" sz="2000" dirty="0"/>
          </a:p>
        </p:txBody>
      </p:sp>
      <p:pic>
        <p:nvPicPr>
          <p:cNvPr id="5" name="Grafik 4">
            <a:extLst>
              <a:ext uri="{FF2B5EF4-FFF2-40B4-BE49-F238E27FC236}">
                <a16:creationId xmlns:a16="http://schemas.microsoft.com/office/drawing/2014/main" id="{233AD58B-6BD4-4A09-AB76-CEC3302B412A}"/>
              </a:ext>
            </a:extLst>
          </p:cNvPr>
          <p:cNvPicPr>
            <a:picLocks noChangeAspect="1"/>
          </p:cNvPicPr>
          <p:nvPr/>
        </p:nvPicPr>
        <p:blipFill>
          <a:blip r:embed="rId2"/>
          <a:stretch>
            <a:fillRect/>
          </a:stretch>
        </p:blipFill>
        <p:spPr>
          <a:xfrm>
            <a:off x="162033" y="1831258"/>
            <a:ext cx="8852863" cy="3974006"/>
          </a:xfrm>
          <a:prstGeom prst="rect">
            <a:avLst/>
          </a:prstGeom>
        </p:spPr>
      </p:pic>
    </p:spTree>
    <p:extLst>
      <p:ext uri="{BB962C8B-B14F-4D97-AF65-F5344CB8AC3E}">
        <p14:creationId xmlns:p14="http://schemas.microsoft.com/office/powerpoint/2010/main" val="693949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7667500" cy="989013"/>
          </a:xfrm>
        </p:spPr>
        <p:txBody>
          <a:bodyPr/>
          <a:lstStyle/>
          <a:p>
            <a:r>
              <a:rPr lang="de-CH" altLang="de-DE" dirty="0" err="1"/>
              <a:t>Cuánto</a:t>
            </a:r>
            <a:r>
              <a:rPr lang="de-CH" altLang="de-DE" dirty="0"/>
              <a:t> ZRC </a:t>
            </a:r>
            <a:r>
              <a:rPr lang="de-CH" altLang="de-DE" dirty="0" err="1"/>
              <a:t>hay</a:t>
            </a:r>
            <a:r>
              <a:rPr lang="de-CH" altLang="de-DE" dirty="0"/>
              <a:t> disponible per </a:t>
            </a:r>
            <a:r>
              <a:rPr lang="de-CH" altLang="de-DE" dirty="0" err="1"/>
              <a:t>cápita</a:t>
            </a:r>
            <a:r>
              <a:rPr lang="de-CH" altLang="de-DE" dirty="0"/>
              <a:t> </a:t>
            </a:r>
            <a:r>
              <a:rPr lang="de-CH" altLang="de-DE" dirty="0" err="1"/>
              <a:t>y</a:t>
            </a:r>
            <a:r>
              <a:rPr lang="de-CH" altLang="de-DE" dirty="0"/>
              <a:t> </a:t>
            </a:r>
            <a:r>
              <a:rPr lang="de-CH" altLang="de-DE" dirty="0" err="1"/>
              <a:t>qué</a:t>
            </a:r>
            <a:r>
              <a:rPr lang="de-CH" altLang="de-DE" dirty="0"/>
              <a:t> se </a:t>
            </a:r>
            <a:r>
              <a:rPr lang="de-CH" altLang="de-DE" dirty="0" err="1"/>
              <a:t>plantaría</a:t>
            </a:r>
            <a:r>
              <a:rPr lang="de-CH" altLang="de-DE" dirty="0"/>
              <a:t> en </a:t>
            </a:r>
            <a:r>
              <a:rPr lang="de-CH" altLang="de-DE" dirty="0" err="1"/>
              <a:t>caso</a:t>
            </a:r>
            <a:r>
              <a:rPr lang="de-CH" altLang="de-DE" dirty="0"/>
              <a:t> de </a:t>
            </a:r>
            <a:r>
              <a:rPr lang="de-CH" altLang="de-DE" dirty="0" err="1"/>
              <a:t>escasez</a:t>
            </a:r>
            <a:r>
              <a:rPr lang="de-CH" altLang="de-DE" dirty="0"/>
              <a:t> grave?</a:t>
            </a:r>
            <a:endParaRPr lang="de-CH" dirty="0"/>
          </a:p>
        </p:txBody>
      </p:sp>
      <p:sp>
        <p:nvSpPr>
          <p:cNvPr id="3" name="Inhaltsplatzhalter 2"/>
          <p:cNvSpPr>
            <a:spLocks noGrp="1"/>
          </p:cNvSpPr>
          <p:nvPr>
            <p:ph idx="1"/>
          </p:nvPr>
        </p:nvSpPr>
        <p:spPr>
          <a:xfrm>
            <a:off x="1285875" y="1449388"/>
            <a:ext cx="7318573" cy="4545012"/>
          </a:xfrm>
        </p:spPr>
        <p:txBody>
          <a:bodyPr/>
          <a:lstStyle/>
          <a:p>
            <a:endParaRPr lang="es-419" sz="2000" dirty="0"/>
          </a:p>
        </p:txBody>
      </p:sp>
      <p:pic>
        <p:nvPicPr>
          <p:cNvPr id="6" name="Grafik 5">
            <a:extLst>
              <a:ext uri="{FF2B5EF4-FFF2-40B4-BE49-F238E27FC236}">
                <a16:creationId xmlns:a16="http://schemas.microsoft.com/office/drawing/2014/main" id="{0E0BDC95-2165-425E-87C3-C1AC4CFC03C5}"/>
              </a:ext>
            </a:extLst>
          </p:cNvPr>
          <p:cNvPicPr>
            <a:picLocks noChangeAspect="1"/>
          </p:cNvPicPr>
          <p:nvPr/>
        </p:nvPicPr>
        <p:blipFill>
          <a:blip r:embed="rId2"/>
          <a:stretch>
            <a:fillRect/>
          </a:stretch>
        </p:blipFill>
        <p:spPr>
          <a:xfrm>
            <a:off x="31531" y="2438473"/>
            <a:ext cx="3892397" cy="2685260"/>
          </a:xfrm>
          <a:prstGeom prst="rect">
            <a:avLst/>
          </a:prstGeom>
        </p:spPr>
      </p:pic>
      <p:pic>
        <p:nvPicPr>
          <p:cNvPr id="8" name="Grafik 7">
            <a:extLst>
              <a:ext uri="{FF2B5EF4-FFF2-40B4-BE49-F238E27FC236}">
                <a16:creationId xmlns:a16="http://schemas.microsoft.com/office/drawing/2014/main" id="{368F1B81-1012-4C65-9E82-5CF79607FCA1}"/>
              </a:ext>
            </a:extLst>
          </p:cNvPr>
          <p:cNvPicPr>
            <a:picLocks noChangeAspect="1"/>
          </p:cNvPicPr>
          <p:nvPr/>
        </p:nvPicPr>
        <p:blipFill>
          <a:blip r:embed="rId3"/>
          <a:stretch>
            <a:fillRect/>
          </a:stretch>
        </p:blipFill>
        <p:spPr>
          <a:xfrm>
            <a:off x="4473462" y="2492896"/>
            <a:ext cx="4491026" cy="3240360"/>
          </a:xfrm>
          <a:prstGeom prst="rect">
            <a:avLst/>
          </a:prstGeom>
        </p:spPr>
      </p:pic>
    </p:spTree>
    <p:extLst>
      <p:ext uri="{BB962C8B-B14F-4D97-AF65-F5344CB8AC3E}">
        <p14:creationId xmlns:p14="http://schemas.microsoft.com/office/powerpoint/2010/main" val="3344376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7667500" cy="989013"/>
          </a:xfrm>
        </p:spPr>
        <p:txBody>
          <a:bodyPr/>
          <a:lstStyle/>
          <a:p>
            <a:r>
              <a:rPr lang="de-CH" altLang="de-DE" dirty="0" err="1"/>
              <a:t>Dónde</a:t>
            </a:r>
            <a:r>
              <a:rPr lang="de-CH" altLang="de-DE" dirty="0"/>
              <a:t> se </a:t>
            </a:r>
            <a:r>
              <a:rPr lang="de-CH" altLang="de-DE" dirty="0" err="1"/>
              <a:t>encuentran</a:t>
            </a:r>
            <a:r>
              <a:rPr lang="de-CH" altLang="de-DE" dirty="0"/>
              <a:t> los ZRC?</a:t>
            </a:r>
            <a:endParaRPr lang="de-CH" dirty="0"/>
          </a:p>
        </p:txBody>
      </p:sp>
      <p:sp>
        <p:nvSpPr>
          <p:cNvPr id="3" name="Inhaltsplatzhalter 2"/>
          <p:cNvSpPr>
            <a:spLocks noGrp="1"/>
          </p:cNvSpPr>
          <p:nvPr>
            <p:ph idx="1"/>
          </p:nvPr>
        </p:nvSpPr>
        <p:spPr>
          <a:xfrm>
            <a:off x="1285875" y="1449388"/>
            <a:ext cx="7318573" cy="4545012"/>
          </a:xfrm>
        </p:spPr>
        <p:txBody>
          <a:bodyPr/>
          <a:lstStyle/>
          <a:p>
            <a:endParaRPr lang="es-419" sz="2000" dirty="0"/>
          </a:p>
        </p:txBody>
      </p:sp>
      <p:pic>
        <p:nvPicPr>
          <p:cNvPr id="5" name="Grafik 4">
            <a:extLst>
              <a:ext uri="{FF2B5EF4-FFF2-40B4-BE49-F238E27FC236}">
                <a16:creationId xmlns:a16="http://schemas.microsoft.com/office/drawing/2014/main" id="{7827BD09-DE7E-4228-BF11-2DB05B64763F}"/>
              </a:ext>
            </a:extLst>
          </p:cNvPr>
          <p:cNvPicPr>
            <a:picLocks noChangeAspect="1"/>
          </p:cNvPicPr>
          <p:nvPr/>
        </p:nvPicPr>
        <p:blipFill>
          <a:blip r:embed="rId2"/>
          <a:stretch>
            <a:fillRect/>
          </a:stretch>
        </p:blipFill>
        <p:spPr>
          <a:xfrm>
            <a:off x="971600" y="908720"/>
            <a:ext cx="7515882" cy="5192979"/>
          </a:xfrm>
          <a:prstGeom prst="rect">
            <a:avLst/>
          </a:prstGeom>
        </p:spPr>
      </p:pic>
    </p:spTree>
    <p:extLst>
      <p:ext uri="{BB962C8B-B14F-4D97-AF65-F5344CB8AC3E}">
        <p14:creationId xmlns:p14="http://schemas.microsoft.com/office/powerpoint/2010/main" val="3027817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7667500" cy="989013"/>
          </a:xfrm>
        </p:spPr>
        <p:txBody>
          <a:bodyPr/>
          <a:lstStyle/>
          <a:p>
            <a:r>
              <a:rPr lang="de-CH" altLang="de-DE" dirty="0"/>
              <a:t>En </a:t>
            </a:r>
            <a:r>
              <a:rPr lang="de-CH" altLang="de-DE" dirty="0" err="1"/>
              <a:t>qué</a:t>
            </a:r>
            <a:r>
              <a:rPr lang="de-CH" altLang="de-DE" dirty="0"/>
              <a:t> </a:t>
            </a:r>
            <a:r>
              <a:rPr lang="de-CH" altLang="de-DE" dirty="0" err="1"/>
              <a:t>municipios</a:t>
            </a:r>
            <a:r>
              <a:rPr lang="de-CH" altLang="de-DE" dirty="0"/>
              <a:t> se </a:t>
            </a:r>
            <a:r>
              <a:rPr lang="de-CH" altLang="de-DE" dirty="0" err="1"/>
              <a:t>encuentran</a:t>
            </a:r>
            <a:r>
              <a:rPr lang="de-CH" altLang="de-DE" dirty="0"/>
              <a:t> las ZRC?</a:t>
            </a:r>
            <a:endParaRPr lang="de-CH" dirty="0"/>
          </a:p>
        </p:txBody>
      </p:sp>
      <p:sp>
        <p:nvSpPr>
          <p:cNvPr id="3" name="Inhaltsplatzhalter 2"/>
          <p:cNvSpPr>
            <a:spLocks noGrp="1"/>
          </p:cNvSpPr>
          <p:nvPr>
            <p:ph idx="1"/>
          </p:nvPr>
        </p:nvSpPr>
        <p:spPr>
          <a:xfrm>
            <a:off x="1285875" y="1449388"/>
            <a:ext cx="7318573" cy="4545012"/>
          </a:xfrm>
        </p:spPr>
        <p:txBody>
          <a:bodyPr/>
          <a:lstStyle/>
          <a:p>
            <a:endParaRPr lang="es-419" sz="2000" dirty="0"/>
          </a:p>
          <a:p>
            <a:r>
              <a:rPr lang="es-419" sz="2000" dirty="0"/>
              <a:t>Espacios urbanos 18.1%</a:t>
            </a:r>
          </a:p>
          <a:p>
            <a:r>
              <a:rPr lang="es-419" sz="2000" dirty="0"/>
              <a:t>Comunidades periurbanas 49.7%</a:t>
            </a:r>
          </a:p>
          <a:p>
            <a:r>
              <a:rPr lang="es-419" sz="2000" dirty="0"/>
              <a:t>Comunidades rurales 32.2%</a:t>
            </a:r>
          </a:p>
        </p:txBody>
      </p:sp>
      <p:pic>
        <p:nvPicPr>
          <p:cNvPr id="5" name="Grafik 4">
            <a:extLst>
              <a:ext uri="{FF2B5EF4-FFF2-40B4-BE49-F238E27FC236}">
                <a16:creationId xmlns:a16="http://schemas.microsoft.com/office/drawing/2014/main" id="{F05F0AB7-41B2-4EE6-B754-D28FEDF73D6A}"/>
              </a:ext>
            </a:extLst>
          </p:cNvPr>
          <p:cNvPicPr>
            <a:picLocks noChangeAspect="1"/>
          </p:cNvPicPr>
          <p:nvPr/>
        </p:nvPicPr>
        <p:blipFill>
          <a:blip r:embed="rId2"/>
          <a:stretch>
            <a:fillRect/>
          </a:stretch>
        </p:blipFill>
        <p:spPr>
          <a:xfrm>
            <a:off x="1763688" y="3284984"/>
            <a:ext cx="5760640" cy="2297784"/>
          </a:xfrm>
          <a:prstGeom prst="rect">
            <a:avLst/>
          </a:prstGeom>
        </p:spPr>
      </p:pic>
    </p:spTree>
    <p:extLst>
      <p:ext uri="{BB962C8B-B14F-4D97-AF65-F5344CB8AC3E}">
        <p14:creationId xmlns:p14="http://schemas.microsoft.com/office/powerpoint/2010/main" val="35571615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sz="4000" dirty="0" err="1"/>
              <a:t>Discusión</a:t>
            </a:r>
            <a:r>
              <a:rPr lang="de-CH" sz="4000" dirty="0"/>
              <a:t> e </a:t>
            </a:r>
            <a:r>
              <a:rPr lang="de-CH" sz="4000" dirty="0" err="1"/>
              <a:t>Intercambio</a:t>
            </a:r>
            <a:r>
              <a:rPr lang="de-CH" sz="4000" dirty="0"/>
              <a:t> de </a:t>
            </a:r>
            <a:r>
              <a:rPr lang="de-CH" sz="4000" dirty="0" err="1"/>
              <a:t>Experiencias</a:t>
            </a:r>
            <a:r>
              <a:rPr lang="de-CH" sz="4000" dirty="0"/>
              <a:t> </a:t>
            </a:r>
          </a:p>
        </p:txBody>
      </p:sp>
      <p:sp>
        <p:nvSpPr>
          <p:cNvPr id="4" name="Untertitel 3"/>
          <p:cNvSpPr>
            <a:spLocks noGrp="1"/>
          </p:cNvSpPr>
          <p:nvPr>
            <p:ph type="subTitle" idx="1"/>
          </p:nvPr>
        </p:nvSpPr>
        <p:spPr/>
        <p:txBody>
          <a:bodyPr/>
          <a:lstStyle/>
          <a:p>
            <a:r>
              <a:rPr lang="de-CH" sz="1800"/>
              <a:t>Lorenz Jenni / Diego Salmeron</a:t>
            </a:r>
            <a:endParaRPr lang="de-CH" sz="1800" dirty="0"/>
          </a:p>
        </p:txBody>
      </p:sp>
    </p:spTree>
    <p:extLst>
      <p:ext uri="{BB962C8B-B14F-4D97-AF65-F5344CB8AC3E}">
        <p14:creationId xmlns:p14="http://schemas.microsoft.com/office/powerpoint/2010/main" val="21470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Hechos</a:t>
            </a:r>
            <a:r>
              <a:rPr lang="fr-CH" dirty="0"/>
              <a:t> </a:t>
            </a:r>
            <a:r>
              <a:rPr lang="fr-CH" dirty="0" err="1"/>
              <a:t>básicos</a:t>
            </a:r>
            <a:r>
              <a:rPr lang="fr-CH" dirty="0"/>
              <a:t>: </a:t>
            </a:r>
            <a:r>
              <a:rPr lang="fr-CH" dirty="0" err="1"/>
              <a:t>Federalismo</a:t>
            </a:r>
            <a:endParaRPr lang="en-US" dirty="0"/>
          </a:p>
        </p:txBody>
      </p:sp>
      <p:pic>
        <p:nvPicPr>
          <p:cNvPr id="57346" name="Picture 2"/>
          <p:cNvPicPr>
            <a:picLocks noChangeAspect="1" noChangeArrowheads="1"/>
          </p:cNvPicPr>
          <p:nvPr/>
        </p:nvPicPr>
        <p:blipFill>
          <a:blip r:embed="rId2" cstate="print"/>
          <a:srcRect/>
          <a:stretch>
            <a:fillRect/>
          </a:stretch>
        </p:blipFill>
        <p:spPr bwMode="auto">
          <a:xfrm>
            <a:off x="1307760" y="980728"/>
            <a:ext cx="7176470" cy="4608512"/>
          </a:xfrm>
          <a:prstGeom prst="rect">
            <a:avLst/>
          </a:prstGeom>
          <a:noFill/>
          <a:ln w="9525">
            <a:noFill/>
            <a:miter lim="800000"/>
            <a:headEnd/>
            <a:tailEnd/>
          </a:ln>
        </p:spPr>
      </p:pic>
      <p:sp>
        <p:nvSpPr>
          <p:cNvPr id="6" name="ZoneTexte 5"/>
          <p:cNvSpPr txBox="1"/>
          <p:nvPr/>
        </p:nvSpPr>
        <p:spPr>
          <a:xfrm>
            <a:off x="2804053" y="5677798"/>
            <a:ext cx="4976042" cy="415498"/>
          </a:xfrm>
          <a:prstGeom prst="rect">
            <a:avLst/>
          </a:prstGeom>
          <a:noFill/>
        </p:spPr>
        <p:txBody>
          <a:bodyPr wrap="none" rtlCol="0">
            <a:spAutoFit/>
          </a:bodyPr>
          <a:lstStyle/>
          <a:p>
            <a:r>
              <a:rPr lang="es-419" sz="2100" dirty="0">
                <a:latin typeface="+mn-lt"/>
              </a:rPr>
              <a:t>26 cantones – principio de subsidiaridad</a:t>
            </a:r>
          </a:p>
        </p:txBody>
      </p:sp>
    </p:spTree>
    <p:extLst>
      <p:ext uri="{BB962C8B-B14F-4D97-AF65-F5344CB8AC3E}">
        <p14:creationId xmlns:p14="http://schemas.microsoft.com/office/powerpoint/2010/main" val="265615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Hechos</a:t>
            </a:r>
            <a:r>
              <a:rPr lang="fr-CH" dirty="0"/>
              <a:t> </a:t>
            </a:r>
            <a:r>
              <a:rPr lang="fr-CH" dirty="0" err="1"/>
              <a:t>básicos</a:t>
            </a:r>
            <a:r>
              <a:rPr lang="fr-CH" dirty="0"/>
              <a:t>: </a:t>
            </a:r>
            <a:r>
              <a:rPr lang="fr-CH" dirty="0" err="1"/>
              <a:t>Autonomía</a:t>
            </a:r>
            <a:r>
              <a:rPr lang="fr-CH" dirty="0"/>
              <a:t> local</a:t>
            </a:r>
            <a:endParaRPr lang="en-US" dirty="0"/>
          </a:p>
        </p:txBody>
      </p:sp>
      <p:pic>
        <p:nvPicPr>
          <p:cNvPr id="70659" name="Picture 3"/>
          <p:cNvPicPr>
            <a:picLocks noChangeAspect="1" noChangeArrowheads="1"/>
          </p:cNvPicPr>
          <p:nvPr/>
        </p:nvPicPr>
        <p:blipFill>
          <a:blip r:embed="rId2" cstate="print"/>
          <a:srcRect/>
          <a:stretch>
            <a:fillRect/>
          </a:stretch>
        </p:blipFill>
        <p:spPr bwMode="auto">
          <a:xfrm>
            <a:off x="1324216" y="980729"/>
            <a:ext cx="7172312" cy="4608511"/>
          </a:xfrm>
          <a:prstGeom prst="rect">
            <a:avLst/>
          </a:prstGeom>
          <a:noFill/>
          <a:ln w="9525">
            <a:noFill/>
            <a:miter lim="800000"/>
            <a:headEnd/>
            <a:tailEnd/>
          </a:ln>
        </p:spPr>
      </p:pic>
      <p:sp>
        <p:nvSpPr>
          <p:cNvPr id="6" name="ZoneTexte 5"/>
          <p:cNvSpPr txBox="1"/>
          <p:nvPr/>
        </p:nvSpPr>
        <p:spPr>
          <a:xfrm>
            <a:off x="3815853" y="5661248"/>
            <a:ext cx="3722494" cy="415498"/>
          </a:xfrm>
          <a:prstGeom prst="rect">
            <a:avLst/>
          </a:prstGeom>
          <a:noFill/>
        </p:spPr>
        <p:txBody>
          <a:bodyPr wrap="none" rtlCol="0">
            <a:spAutoFit/>
          </a:bodyPr>
          <a:lstStyle/>
          <a:p>
            <a:r>
              <a:rPr lang="fr-CH" sz="2100" dirty="0">
                <a:latin typeface="+mn-lt"/>
              </a:rPr>
              <a:t>2131 </a:t>
            </a:r>
            <a:r>
              <a:rPr lang="fr-CH" sz="2100" dirty="0" err="1">
                <a:latin typeface="+mn-lt"/>
              </a:rPr>
              <a:t>municipios</a:t>
            </a:r>
            <a:r>
              <a:rPr lang="fr-CH" sz="2100" dirty="0">
                <a:latin typeface="+mn-lt"/>
              </a:rPr>
              <a:t> (01.01.2024)</a:t>
            </a:r>
            <a:endParaRPr lang="en-US" sz="2100" dirty="0">
              <a:latin typeface="+mn-lt"/>
            </a:endParaRPr>
          </a:p>
        </p:txBody>
      </p:sp>
    </p:spTree>
    <p:extLst>
      <p:ext uri="{BB962C8B-B14F-4D97-AF65-F5344CB8AC3E}">
        <p14:creationId xmlns:p14="http://schemas.microsoft.com/office/powerpoint/2010/main" val="44765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6988" y="323850"/>
            <a:ext cx="7595492" cy="989013"/>
          </a:xfrm>
        </p:spPr>
        <p:txBody>
          <a:bodyPr/>
          <a:lstStyle/>
          <a:p>
            <a:r>
              <a:rPr lang="fr-CH" dirty="0" err="1"/>
              <a:t>Sistema</a:t>
            </a:r>
            <a:r>
              <a:rPr lang="fr-CH" dirty="0"/>
              <a:t> de </a:t>
            </a:r>
            <a:r>
              <a:rPr lang="fr-CH" dirty="0" err="1"/>
              <a:t>Ordenación</a:t>
            </a:r>
            <a:r>
              <a:rPr lang="fr-CH" dirty="0"/>
              <a:t> Territorial: Bases</a:t>
            </a:r>
            <a:endParaRPr lang="en-US" dirty="0"/>
          </a:p>
        </p:txBody>
      </p:sp>
      <p:sp>
        <p:nvSpPr>
          <p:cNvPr id="3" name="Espace réservé du contenu 2"/>
          <p:cNvSpPr>
            <a:spLocks noGrp="1"/>
          </p:cNvSpPr>
          <p:nvPr>
            <p:ph idx="1"/>
          </p:nvPr>
        </p:nvSpPr>
        <p:spPr/>
        <p:txBody>
          <a:bodyPr/>
          <a:lstStyle/>
          <a:p>
            <a:r>
              <a:rPr lang="es-419" dirty="0"/>
              <a:t>Originalmente: competencias regionales (cantones)</a:t>
            </a:r>
          </a:p>
          <a:p>
            <a:endParaRPr lang="es-419" dirty="0"/>
          </a:p>
          <a:p>
            <a:r>
              <a:rPr lang="es-419" dirty="0"/>
              <a:t>1969: articulo en la Constitución Federal</a:t>
            </a:r>
          </a:p>
          <a:p>
            <a:endParaRPr lang="es-419" dirty="0"/>
          </a:p>
          <a:p>
            <a:r>
              <a:rPr lang="es-419" dirty="0"/>
              <a:t>1979: legislación nacional de ordenación territorial</a:t>
            </a:r>
          </a:p>
          <a:p>
            <a:pPr>
              <a:buNone/>
            </a:pPr>
            <a:endParaRPr lang="es-419" dirty="0"/>
          </a:p>
          <a:p>
            <a:r>
              <a:rPr lang="es-419" dirty="0"/>
              <a:t>Nivel nacional: marco legislativo</a:t>
            </a:r>
          </a:p>
          <a:p>
            <a:endParaRPr lang="es-419" dirty="0"/>
          </a:p>
          <a:p>
            <a:r>
              <a:rPr lang="es-419" dirty="0"/>
              <a:t>Nivel regional y local: legislación e implementación</a:t>
            </a:r>
          </a:p>
        </p:txBody>
      </p:sp>
    </p:spTree>
    <p:extLst>
      <p:ext uri="{BB962C8B-B14F-4D97-AF65-F5344CB8AC3E}">
        <p14:creationId xmlns:p14="http://schemas.microsoft.com/office/powerpoint/2010/main" val="75808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a:t>Sistema</a:t>
            </a:r>
            <a:r>
              <a:rPr lang="fr-CH" dirty="0"/>
              <a:t> de </a:t>
            </a:r>
            <a:r>
              <a:rPr lang="fr-CH" dirty="0" err="1"/>
              <a:t>Ordenación</a:t>
            </a:r>
            <a:r>
              <a:rPr lang="fr-CH" dirty="0"/>
              <a:t> Territorial: </a:t>
            </a:r>
            <a:r>
              <a:rPr lang="fr-CH" dirty="0" err="1"/>
              <a:t>Nivel</a:t>
            </a:r>
            <a:r>
              <a:rPr lang="fr-CH" dirty="0"/>
              <a:t> </a:t>
            </a:r>
            <a:r>
              <a:rPr lang="fr-CH" dirty="0" err="1"/>
              <a:t>nacional</a:t>
            </a:r>
            <a:endParaRPr lang="en-US" dirty="0"/>
          </a:p>
        </p:txBody>
      </p:sp>
      <p:sp>
        <p:nvSpPr>
          <p:cNvPr id="3" name="Espace réservé du contenu 2"/>
          <p:cNvSpPr>
            <a:spLocks noGrp="1"/>
          </p:cNvSpPr>
          <p:nvPr>
            <p:ph idx="1"/>
          </p:nvPr>
        </p:nvSpPr>
        <p:spPr/>
        <p:txBody>
          <a:bodyPr/>
          <a:lstStyle/>
          <a:p>
            <a:r>
              <a:rPr lang="es-419" dirty="0"/>
              <a:t>Marco legislativo</a:t>
            </a:r>
          </a:p>
          <a:p>
            <a:endParaRPr lang="es-419" dirty="0"/>
          </a:p>
          <a:p>
            <a:r>
              <a:rPr lang="es-419" dirty="0"/>
              <a:t>Objeto y principios de ordenación territorial</a:t>
            </a:r>
          </a:p>
          <a:p>
            <a:endParaRPr lang="es-419" dirty="0"/>
          </a:p>
          <a:p>
            <a:r>
              <a:rPr lang="es-419" dirty="0"/>
              <a:t>Instrumentos de ordenación territorial</a:t>
            </a:r>
          </a:p>
          <a:p>
            <a:endParaRPr lang="es-419" dirty="0"/>
          </a:p>
          <a:p>
            <a:r>
              <a:rPr lang="es-419" dirty="0"/>
              <a:t>Coordinación de medidas de impacto territorial</a:t>
            </a:r>
          </a:p>
          <a:p>
            <a:endParaRPr lang="es-419" dirty="0"/>
          </a:p>
          <a:p>
            <a:r>
              <a:rPr lang="es-419" dirty="0"/>
              <a:t>Puntos específicos (como construcciones fuera de zonas  de construcción)</a:t>
            </a:r>
          </a:p>
        </p:txBody>
      </p:sp>
    </p:spTree>
    <p:extLst>
      <p:ext uri="{BB962C8B-B14F-4D97-AF65-F5344CB8AC3E}">
        <p14:creationId xmlns:p14="http://schemas.microsoft.com/office/powerpoint/2010/main" val="507308025"/>
      </p:ext>
    </p:extLst>
  </p:cSld>
  <p:clrMapOvr>
    <a:masterClrMapping/>
  </p:clrMapOvr>
</p:sld>
</file>

<file path=ppt/theme/theme1.xml><?xml version="1.0" encoding="utf-8"?>
<a:theme xmlns:a="http://schemas.openxmlformats.org/drawingml/2006/main" name="Powerpoint_Vorlage_ARE">
  <a:themeElements>
    <a:clrScheme name="Powerpoint_Vorlage_A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_Vorlage_A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altLang="de-DE"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altLang="de-DE"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Powerpoint_Vorlage_A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_Vorlage_A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_Vorlage_A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_Vorlage_A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_Vorlage_A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_Vorlage_A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_Vorlage_AR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_Vorlage_A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_Vorlage_A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_Vorlage_A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_Vorlage_A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_Vorlage_A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owerpoint_Vorlage_A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ref="">
    <f:field ref="objname" par="" edit="true" text="01-Columbia_meets_ARE_Masterslideset_ES_20170608"/>
    <f:field ref="objsubject" par="" edit="true" text=""/>
    <f:field ref="objcreatedby" par="" text="Maurer, Yves (ARE - MY)"/>
    <f:field ref="objcreatedat" par="" text="08.06.2017 08:15:30"/>
    <f:field ref="objchangedby" par="" text="Mathys, Nicole Andréa (ARE - man)"/>
    <f:field ref="objmodifiedat" par="" text="08.06.2017 11:18:52"/>
    <f:field ref="doc_FSCFOLIO_1_1001_FieldDocumentNumber" par="" text=""/>
    <f:field ref="doc_FSCFOLIO_1_1001_FieldSubject" par="" edit="true" text=""/>
    <f:field ref="FSCFOLIO_1_1001_FieldCurrentUser" par="" text="Yves Maurer"/>
    <f:field ref="CCAPRECONFIG_15_1001_Objektname" par="" edit="true" text="01-Columbia_meets_ARE_Masterslideset_ES_20170608"/>
    <f:field ref="CHPRECONFIG_1_1001_Objektname" par="" edit="true" text="01-Columbia_meets_ARE_Masterslideset_ES_20170608"/>
  </f:record>
  <f:record inx="1" ref="">
    <f:field ref="CCAPRECONFIG_15_1001_Anrede" par="" edit="true" text=""/>
    <f:field ref="CCAPRECONFIG_15_1001_Anrede_Briefkopf" par="" text=""/>
    <f:field ref="CCAPRECONFIG_15_1001_Geschlecht_Anrede" par="" text=""/>
    <f:field ref="CCAPRECONFIG_15_1001_Titel" par="" edit="true" text=""/>
    <f:field ref="CCAPRECONFIG_15_1001_Nachgestellter_Titel" par="" edit="true" text=""/>
    <f:field ref="CCAPRECONFIG_15_1001_Vorname" par="" edit="true" text=""/>
    <f:field ref="CCAPRECONFIG_15_1001_Nachname" par="" edit="true" text=""/>
    <f:field ref="CCAPRECONFIG_15_1001_zH" par="" edit="true" text=""/>
    <f:field ref="CCAPRECONFIG_15_1001_Geschlecht" par="" text=""/>
    <f:field ref="CCAPRECONFIG_15_1001_Strasse" par="" text=""/>
    <f:field ref="CCAPRECONFIG_15_1001_Hausnummer" par="" text=""/>
    <f:field ref="CCAPRECONFIG_15_1001_Stiege" par="" text=""/>
    <f:field ref="CCAPRECONFIG_15_1001_Stock" par="" text=""/>
    <f:field ref="CCAPRECONFIG_15_1001_Tuer" par="" text=""/>
    <f:field ref="CCAPRECONFIG_15_1001_Postfach" par="" text=""/>
    <f:field ref="CCAPRECONFIG_15_1001_Postleitzahl" par="" text=""/>
    <f:field ref="CCAPRECONFIG_15_1001_Ort" par="" text=""/>
    <f:field ref="CCAPRECONFIG_15_1001_Land" par="" text=""/>
    <f:field ref="CCAPRECONFIG_15_1001_Email" par="" text=""/>
    <f:field ref="CCAPRECONFIG_15_1001_Postalische_Adresse" par="" text=""/>
    <f:field ref="CCAPRECONFIG_15_1001_Adresse" par="" text=""/>
    <f:field ref="CCAPRECONFIG_15_1001_Fax" par="" text=""/>
    <f:field ref="CCAPRECONFIG_15_1001_Telefon" par="" text=""/>
    <f:field ref="CCAPRECONFIG_15_1001_Geburtsdatum" par="" text=""/>
    <f:field ref="CCAPRECONFIG_15_1001_Sozialversicherungsnummer" par="" text=""/>
    <f:field ref="CCAPRECONFIG_15_1001_Berufstitel" par="" text=""/>
    <f:field ref="CCAPRECONFIG_15_1001_Funktionsbezeichnung" par="" text=""/>
    <f:field ref="CCAPRECONFIG_15_1001_Organisationsname" par="" text=""/>
    <f:field ref="CCAPRECONFIG_15_1001_Organisationskurzname" par="" text=""/>
    <f:field ref="CCAPRECONFIG_15_1001_Abschriftsbemerkung" par="" text=""/>
    <f:field ref="CCAPRECONFIG_15_1001_Name_Zeile_2" par="" text=""/>
    <f:field ref="CCAPRECONFIG_15_1001_Name_Zeile_3" par="" text=""/>
    <f:field ref="CCAPRECONFIG_15_1001_Firmenbuchnummer" par="" text=""/>
    <f:field ref="CCAPRECONFIG_15_1001_Versandart" par="" text="B-Post"/>
    <f:field ref="CCAPRECONFIG_15_1001_Kategorie" par="" text="Empfänger/in"/>
    <f:field ref="CCAPRECONFIG_15_1001_Rechtsform" par="" text=""/>
    <f:field ref="CCAPRECONFIG_15_1001_Ziel" par="" text=""/>
    <f:field ref="CHPRECONFIG_1_1001_Anrede" par="" edit="true" text=""/>
    <f:field ref="CHPRECONFIG_1_1001_Titel" par="" edit="true" text=""/>
    <f:field ref="CHPRECONFIG_1_1001_Vorname" par="" edit="true" text=""/>
    <f:field ref="CHPRECONFIG_1_1001_Nachname" par="" edit="true" text=""/>
    <f:field ref="CHPRECONFIG_1_1001_Strasse" par="" text=""/>
    <f:field ref="CHPRECONFIG_1_1001_Postleitzahl" par="" text=""/>
    <f:field ref="CHPRECONFIG_1_1001_Ort" par="" text=""/>
    <f:field ref="CHPRECONFIG_1_1001_EMailAdresse" par="" text=""/>
    <f:field ref="UVEKCFG_15_1700_Personal" par="" text=""/>
    <f:field ref="UVEKCFG_15_1700_Geschlecht" par="" text=""/>
    <f:field ref="UVEKCFG_15_1700_GebDatum" par="" text=""/>
    <f:field ref="UVEKCFG_15_1700_Beruf" par="" text=""/>
    <f:field ref="UVEKCFG_15_1700_Familienstand" par="" text=""/>
    <f:field ref="UVEKCFG_15_1700_Muttersprache" par="" text=""/>
    <f:field ref="UVEKCFG_15_1700_Geboren_in" par="" text=""/>
    <f:field ref="UVEKCFG_15_1700_Briefanrede" par="" text=""/>
    <f:field ref="UVEKCFG_15_1700_Kommunikationssprache" par="" text=""/>
    <f:field ref="UVEKCFG_15_1700_Webseite" par="" text=""/>
    <f:field ref="UVEKCFG_15_1700_TelNr_Business" par="" text=""/>
    <f:field ref="UVEKCFG_15_1700_TelNr_Private" par="" text=""/>
    <f:field ref="UVEKCFG_15_1700_TelNr_Mobile" par="" text=""/>
    <f:field ref="UVEKCFG_15_1700_TelNr_Other" par="" text=""/>
    <f:field ref="UVEKCFG_15_1700_TelNr_Fax" par="" text=""/>
    <f:field ref="UVEKCFG_15_1700_EMail1" par="" text=""/>
    <f:field ref="UVEKCFG_15_1700_EMail2" par="" text=""/>
    <f:field ref="UVEKCFG_15_1700_EMail3" par="" text=""/>
    <f:field ref="UVEKCFG_15_1700_UID" par="" text=""/>
    <f:field ref="UVEKCFG_15_1700_Klassifizierung" par="" text=""/>
    <f:field ref="UVEKCFG_15_1700_Gruendungsjahr" par="" text=""/>
    <f:field ref="UVEKCFG_15_1700_Versandart" par="" text="B-Post"/>
    <f:field ref="UVEKCFG_15_1700_Versandvermek" par="" text=""/>
    <f:field ref="UVEKCFG_15_1700_Kurzbezeichnung" par="" text=""/>
    <f:field ref="UVEKCFG_15_1700_Strasse2" par="" text=""/>
    <f:field ref="UVEKCFG_15_1700_Hausnummer_Zusatz" par="" text=""/>
    <f:field ref="UVEKCFG_15_1700_Land" par="" text=""/>
    <f:field ref="UVEKCFG_15_1700_Serienbrieffeld_1" par="" text=""/>
    <f:field ref="UVEKCFG_15_1700_Serienbrieffeld_2" par="" text=""/>
    <f:field ref="UVEKCFG_15_1700_Serienbrieffeld_3" par="" text=""/>
    <f:field ref="UVEKCFG_15_1700_Serienbrieffeld_4" par="" text=""/>
    <f:field ref="UVEKCFG_15_1700_Serienbrieffeld_5" par="" text=""/>
    <f:field ref="UVEKCFG_15_1700_Adresszeile_1" par="" text=""/>
    <f:field ref="UVEKCFG_15_1700_Adresszeile_2" par="" text=""/>
    <f:field ref="UVEKCFG_15_1700_Adresszeile_3" par="" text=""/>
    <f:field ref="UVEKCFG_15_1700_Adresszeile_4" par="" text=""/>
    <f:field ref="UVEKCFG_15_1700_Adresszeile_5" par="" text=""/>
    <f:field ref="UVEKCFG_15_1700_Adresszeile_6" par="" text=""/>
    <f:field ref="UVEKCFG_15_1700_Adresszeile_7" par="" text=""/>
    <f:field ref="UVEKCFG_15_1700_Adresszeile_8" par="" text=""/>
    <f:field ref="UVEKCFG_15_1700_Adresszeile_9" par="" text=""/>
    <f:field ref="UVEKCFG_15_1700_Adresszeile_10" par="" text=""/>
    <f:field ref="BAVCFG_15_1700_Firma" par="" text=""/>
    <f:field ref="BAVCFG_15_1700_ZustellungAm" par="" text=""/>
    <f:field ref="BAVCFG_15_1700_Anrede_Adresse" par="" edit="true" text=""/>
    <f:field ref="BAVCFG_15_1700_Firma_Kurz" par="" text=""/>
    <f:field ref="BAVCFG_15_1700_Vorname_AP" par="" text=""/>
    <f:field ref="BAVCFG_15_1700_Nachname_AP" par="" text=""/>
    <f:field ref="BAVCFG_15_1700_Adresse1_AP" par="" text=""/>
    <f:field ref="BAVCFG_15_1700_Strasse_AP" par="" text=""/>
    <f:field ref="BAVCFG_15_1700_Postleitzahl_AP" par="" text=""/>
    <f:field ref="BAVCFG_15_1700_Ort_AP" par="" text=""/>
    <f:field ref="BAVCFG_15_1700_EMail_AP" par="" text=""/>
    <f:field ref="BAVCFG_15_1700_Firma_AP" par="" text=""/>
    <f:field ref="BAVCFG_15_1700_AnredePartner_AP" par="" text=""/>
    <f:field ref="BAVCFG_15_1700_Titel_AP" par="" text=""/>
    <f:field ref="BAVCFG_15_1700_Fax_AP" par="" text=""/>
    <f:field ref="BAVCFG_15_1700_Anrede_Adresse_AP" par="" text=""/>
    <f:field ref="BAVCFG_15_1700_Zusatzzeile1_AP" par="" text=""/>
    <f:field ref="BAVCFG_15_1700_Zusatzzeile2_AP" par="" text=""/>
    <f:field ref="BAVCFG_15_1700_Strasse2_AP" par="" text=""/>
    <f:field ref="BAVCFG_15_1700_FirmaKurz_AP" par="" text=""/>
    <f:field ref="BAVCFG_15_1700_Posfach_AP" par="" text=""/>
  </f:record>
  <f:display par="" text="...">
    <f:field ref="FSCFOLIO_1_1001_FieldCurrentUser" text="Aktueller Benutzer"/>
    <f:field ref="objsubject" text="Betreff (einzeilig)"/>
    <f:field ref="objcreatedat" text="Erzeugt am/um"/>
    <f:field ref="objcreatedby" text="Erzeugt von"/>
    <f:field ref="objmodifiedat" text="Letzte Änderung am/um"/>
    <f:field ref="objchangedby" text="Letzte Änderung von"/>
    <f:field ref="objname" text="Name"/>
    <f:field ref="CCAPRECONFIG_15_1001_Objektname" text="Objektname"/>
    <f:field ref="CHPRECONFIG_1_1001_Objektname" text="Objektname"/>
  </f:display>
  <f:display par="" text="&gt; Adressat/innen">
    <f:field ref="UVEKCFG_15_1700_Personal" text=""/>
    <f:field ref="UVEKCFG_15_1700_Geschlecht" text=""/>
    <f:field ref="UVEKCFG_15_1700_GebDatum" text=""/>
    <f:field ref="UVEKCFG_15_1700_Beruf" text=""/>
    <f:field ref="UVEKCFG_15_1700_Familienstand" text=""/>
    <f:field ref="UVEKCFG_15_1700_Muttersprache" text=""/>
    <f:field ref="UVEKCFG_15_1700_Geboren_in" text=""/>
    <f:field ref="UVEKCFG_15_1700_Briefanrede" text=""/>
    <f:field ref="UVEKCFG_15_1700_Kommunikationssprache" text=""/>
    <f:field ref="UVEKCFG_15_1700_Webseite" text=""/>
    <f:field ref="UVEKCFG_15_1700_TelNr_Business" text=""/>
    <f:field ref="UVEKCFG_15_1700_TelNr_Private" text=""/>
    <f:field ref="UVEKCFG_15_1700_TelNr_Mobile" text=""/>
    <f:field ref="UVEKCFG_15_1700_TelNr_Other" text=""/>
    <f:field ref="UVEKCFG_15_1700_TelNr_Fax" text=""/>
    <f:field ref="UVEKCFG_15_1700_EMail1" text=""/>
    <f:field ref="UVEKCFG_15_1700_EMail2" text=""/>
    <f:field ref="UVEKCFG_15_1700_EMail3" text=""/>
    <f:field ref="UVEKCFG_15_1700_UID" text=""/>
    <f:field ref="UVEKCFG_15_1700_Klassifizierung" text=""/>
    <f:field ref="UVEKCFG_15_1700_Gruendungsjahr" text=""/>
    <f:field ref="UVEKCFG_15_1700_Versandart" text=""/>
    <f:field ref="UVEKCFG_15_1700_Versandvermek" text=""/>
    <f:field ref="UVEKCFG_15_1700_Kurzbezeichnung" text=""/>
    <f:field ref="UVEKCFG_15_1700_Strasse2" text=""/>
    <f:field ref="UVEKCFG_15_1700_Hausnummer_Zusatz" text=""/>
    <f:field ref="UVEKCFG_15_1700_Land" text=""/>
    <f:field ref="UVEKCFG_15_1700_Serienbrieffeld_1" text=""/>
    <f:field ref="UVEKCFG_15_1700_Serienbrieffeld_2" text=""/>
    <f:field ref="UVEKCFG_15_1700_Serienbrieffeld_3" text=""/>
    <f:field ref="UVEKCFG_15_1700_Serienbrieffeld_4" text=""/>
    <f:field ref="UVEKCFG_15_1700_Serienbrieffeld_5" text=""/>
    <f:field ref="UVEKCFG_15_1700_Adresszeile_1" text=""/>
    <f:field ref="UVEKCFG_15_1700_Adresszeile_2" text=""/>
    <f:field ref="UVEKCFG_15_1700_Adresszeile_3" text=""/>
    <f:field ref="UVEKCFG_15_1700_Adresszeile_4" text=""/>
    <f:field ref="UVEKCFG_15_1700_Adresszeile_5" text=""/>
    <f:field ref="UVEKCFG_15_1700_Adresszeile_6" text=""/>
    <f:field ref="UVEKCFG_15_1700_Adresszeile_7" text=""/>
    <f:field ref="UVEKCFG_15_1700_Adresszeile_8" text=""/>
    <f:field ref="UVEKCFG_15_1700_Adresszeile_9" text=""/>
    <f:field ref="UVEKCFG_15_1700_Adresszeile_10" text=""/>
    <f:field ref="CCAPRECONFIG_15_1001_Abschriftsbemerkung" text="Abschriftsbemerkung"/>
    <f:field ref="CCAPRECONFIG_15_1001_Adresse" text="Adresse"/>
    <f:field ref="BAVCFG_15_1700_Adresse1_AP" text="Adresse1_AP"/>
    <f:field ref="CCAPRECONFIG_15_1001_Anrede" text="Anrede"/>
    <f:field ref="CHPRECONFIG_1_1001_Anrede" text="Anrede"/>
    <f:field ref="BAVCFG_15_1700_Anrede_Adresse" text="Anrede Adresse"/>
    <f:field ref="BAVCFG_15_1700_Anrede_Adresse_AP" text="Anrede Adresse_AP"/>
    <f:field ref="CCAPRECONFIG_15_1001_Anrede_Briefkopf" text="Anrede_Briefkopf"/>
    <f:field ref="BAVCFG_15_1700_AnredePartner_AP" text="AnredePartner_AP"/>
    <f:field ref="CCAPRECONFIG_15_1001_Berufstitel" text="Berufstitel"/>
    <f:field ref="CHPRECONFIG_1_1001_EMailAdresse" text="E-Mail Adresse"/>
    <f:field ref="BAVCFG_15_1700_EMail_AP" text="E-Mail_AP"/>
    <f:field ref="CCAPRECONFIG_15_1001_Email" text="Email"/>
    <f:field ref="CCAPRECONFIG_15_1001_Fax" text="Fax"/>
    <f:field ref="BAVCFG_15_1700_Fax_AP" text="Fax_AP"/>
    <f:field ref="BAVCFG_15_1700_Firma" text="Firma"/>
    <f:field ref="BAVCFG_15_1700_Firma_Kurz" text="Firma Kurz"/>
    <f:field ref="BAVCFG_15_1700_FirmaKurz_AP" text="Firma Kurz_AP"/>
    <f:field ref="BAVCFG_15_1700_Firma_AP" text="Firma_AP"/>
    <f:field ref="CCAPRECONFIG_15_1001_Firmenbuchnummer" text="Firmenbuchnummer"/>
    <f:field ref="CCAPRECONFIG_15_1001_Funktionsbezeichnung" text="Funktionsbezeichnung"/>
    <f:field ref="CCAPRECONFIG_15_1001_Geburtsdatum" text="Geburtsdatum"/>
    <f:field ref="CCAPRECONFIG_15_1001_Geschlecht" text="Geschlecht"/>
    <f:field ref="CCAPRECONFIG_15_1001_Geschlecht_Anrede" text="Geschlecht_Anrede"/>
    <f:field ref="CCAPRECONFIG_15_1001_Hausnummer" text="Hausnummer"/>
    <f:field ref="CCAPRECONFIG_15_1001_Kategorie" text="Kategorie"/>
    <f:field ref="CCAPRECONFIG_15_1001_Land" text="Land"/>
    <f:field ref="CCAPRECONFIG_15_1001_Nachgestellter_Titel" text="Nachgestellter_Titel"/>
    <f:field ref="CCAPRECONFIG_15_1001_Nachname" text="Nachname"/>
    <f:field ref="CHPRECONFIG_1_1001_Nachname" text="Nachname"/>
    <f:field ref="BAVCFG_15_1700_Nachname_AP" text="Nachname_AP"/>
    <f:field ref="CCAPRECONFIG_15_1001_Name_Zeile_2" text="Name_Zeile_2"/>
    <f:field ref="CCAPRECONFIG_15_1001_Name_Zeile_3" text="Name_Zeile_3"/>
    <f:field ref="CCAPRECONFIG_15_1001_Organisationskurzname" text="Organisationskurzname"/>
    <f:field ref="CCAPRECONFIG_15_1001_Organisationsname" text="Organisationsname"/>
    <f:field ref="CHPRECONFIG_1_1001_Ort" text="Ort"/>
    <f:field ref="CCAPRECONFIG_15_1001_Ort" text="Ort"/>
    <f:field ref="BAVCFG_15_1700_Ort_AP" text="Ort_AP"/>
    <f:field ref="BAVCFG_15_1700_Posfach_AP" text="Posfach_AP"/>
    <f:field ref="CCAPRECONFIG_15_1001_Postalische_Adresse" text="Postalische_Adresse"/>
    <f:field ref="CCAPRECONFIG_15_1001_Postfach" text="Postfach"/>
    <f:field ref="CCAPRECONFIG_15_1001_Postleitzahl" text="Postleitzahl"/>
    <f:field ref="CHPRECONFIG_1_1001_Postleitzahl" text="Postleitzahl"/>
    <f:field ref="BAVCFG_15_1700_Postleitzahl_AP" text="Postleitzahl_AP"/>
    <f:field ref="CCAPRECONFIG_15_1001_Rechtsform" text="Rechtsform"/>
    <f:field ref="CCAPRECONFIG_15_1001_Sozialversicherungsnummer" text="Sozialversicherungsnummer"/>
    <f:field ref="CCAPRECONFIG_15_1001_Stiege" text="Stiege"/>
    <f:field ref="CCAPRECONFIG_15_1001_Stock" text="Stock"/>
    <f:field ref="CCAPRECONFIG_15_1001_Strasse" text="Strasse"/>
    <f:field ref="CHPRECONFIG_1_1001_Strasse" text="Strasse"/>
    <f:field ref="BAVCFG_15_1700_Strasse2_AP" text="Strasse2_AP"/>
    <f:field ref="BAVCFG_15_1700_Strasse_AP" text="Strasse_AP"/>
    <f:field ref="CCAPRECONFIG_15_1001_Telefon" text="Telefon"/>
    <f:field ref="CCAPRECONFIG_15_1001_Titel" text="Titel"/>
    <f:field ref="CHPRECONFIG_1_1001_Titel" text="Titel"/>
    <f:field ref="BAVCFG_15_1700_Titel_AP" text="Titel_AP"/>
    <f:field ref="CCAPRECONFIG_15_1001_Tuer" text="Tuer"/>
    <f:field ref="CCAPRECONFIG_15_1001_Versandart" text="Versandart"/>
    <f:field ref="CHPRECONFIG_1_1001_Vorname" text="Vorname"/>
    <f:field ref="CCAPRECONFIG_15_1001_Vorname" text="Vorname"/>
    <f:field ref="BAVCFG_15_1700_Vorname_AP" text="Vorname_AP"/>
    <f:field ref="CCAPRECONFIG_15_1001_zH" text="zH"/>
    <f:field ref="CCAPRECONFIG_15_1001_Ziel" text="Ziel"/>
    <f:field ref="BAVCFG_15_1700_Zusatzzeile1_AP" text="Zusatzzeile1_AP"/>
    <f:field ref="BAVCFG_15_1700_Zusatzzeile2_AP" text="Zusatzzeile2_AP"/>
    <f:field ref="BAVCFG_15_1700_ZustellungAm" text="ZustellungAm"/>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
  <TotalTime>0</TotalTime>
  <Words>1926</Words>
  <Application>Microsoft Macintosh PowerPoint</Application>
  <PresentationFormat>Bildschirmpräsentation (4:3)</PresentationFormat>
  <Paragraphs>288</Paragraphs>
  <Slides>58</Slides>
  <Notes>2</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58</vt:i4>
      </vt:variant>
    </vt:vector>
  </HeadingPairs>
  <TitlesOfParts>
    <vt:vector size="66" baseType="lpstr">
      <vt:lpstr>ヒラギノ角ゴ Pro W3</vt:lpstr>
      <vt:lpstr>Arial</vt:lpstr>
      <vt:lpstr>Arial Black</vt:lpstr>
      <vt:lpstr>Times</vt:lpstr>
      <vt:lpstr>Wingdings</vt:lpstr>
      <vt:lpstr>Wingdings 3</vt:lpstr>
      <vt:lpstr>Powerpoint_Vorlage_ARE</vt:lpstr>
      <vt:lpstr>Worksheet</vt:lpstr>
      <vt:lpstr>Peru / Columbia meet ARE   Intercambio Perú / Colombia / Suiza</vt:lpstr>
      <vt:lpstr>Insumos</vt:lpstr>
      <vt:lpstr>Trasfondo: el Desarrollo Territorial en Suiza</vt:lpstr>
      <vt:lpstr>Hechos básicos: Territorio</vt:lpstr>
      <vt:lpstr>Hechos básicos: Densidad</vt:lpstr>
      <vt:lpstr>Hechos básicos: Federalismo</vt:lpstr>
      <vt:lpstr>Hechos básicos: Autonomía local</vt:lpstr>
      <vt:lpstr>Sistema de Ordenación Territorial: Bases</vt:lpstr>
      <vt:lpstr>Sistema de Ordenación Territorial: Nivel nacional</vt:lpstr>
      <vt:lpstr>Sistema de Ordenación Territorial: Nivel regional (Cantones)</vt:lpstr>
      <vt:lpstr>Sistema de Ordenación Territorial: Nivel local</vt:lpstr>
      <vt:lpstr>Desarrollo Territorial en Suiza: Responsabilidades e Instrumentos</vt:lpstr>
      <vt:lpstr>PowerPoint-Präsentation</vt:lpstr>
      <vt:lpstr>Desafíos: Gobernanza</vt:lpstr>
      <vt:lpstr>PowerPoint-Präsentation</vt:lpstr>
      <vt:lpstr>Oficina federal para el Desarrollo Territorial ARE – Retrato corto</vt:lpstr>
      <vt:lpstr>El Ministerio/Departamento UVEK</vt:lpstr>
      <vt:lpstr>Tareas del ARE</vt:lpstr>
      <vt:lpstr>Qué hacemos?</vt:lpstr>
      <vt:lpstr>Grupo SIG en el ARE</vt:lpstr>
      <vt:lpstr>Importancia de los Modelos de Datos Geográficos mínimos</vt:lpstr>
      <vt:lpstr>Ley de Geoinformación</vt:lpstr>
      <vt:lpstr>Ley de Geoinformación</vt:lpstr>
      <vt:lpstr>Ordenanza de Geoinformación</vt:lpstr>
      <vt:lpstr>Constitución, Ordenación Territorial</vt:lpstr>
      <vt:lpstr>Ordenación Territorial</vt:lpstr>
      <vt:lpstr>La Utilidad de Datos Geográficos armonizados </vt:lpstr>
      <vt:lpstr>Modelo de Datos Geográficos mínimo</vt:lpstr>
      <vt:lpstr>Modelos de datos en el ámbito de la planeación de usos</vt:lpstr>
      <vt:lpstr>Modelo de Datos Geograficos mínimo 73 Planeación de usos (cantonal / municipal)</vt:lpstr>
      <vt:lpstr>Catastro de Restricciones ÖREB – Desde la óptica del Desarrollo Territorial</vt:lpstr>
      <vt:lpstr>Trasfondo y Delimitación temática  </vt:lpstr>
      <vt:lpstr>Catastro ÖREB: Acceso a Información </vt:lpstr>
      <vt:lpstr>ÖREB Contenido</vt:lpstr>
      <vt:lpstr>Modelo marco y Contenidos  </vt:lpstr>
      <vt:lpstr>Modelo marco</vt:lpstr>
      <vt:lpstr>Demo </vt:lpstr>
      <vt:lpstr>«Estadística Zonas de Construcción Suiza»</vt:lpstr>
      <vt:lpstr>Estadisticas Zonas de Construcción</vt:lpstr>
      <vt:lpstr>Resultados de la estadistica 2022</vt:lpstr>
      <vt:lpstr>Usos principales Zonas Construcción</vt:lpstr>
      <vt:lpstr>Áreas según Usos principales</vt:lpstr>
      <vt:lpstr>Zonas de Construcción por Habitante</vt:lpstr>
      <vt:lpstr>Zonas de Construcción por Habitante</vt:lpstr>
      <vt:lpstr>Metodología para identificar Zonas de Construcción no edificadas</vt:lpstr>
      <vt:lpstr>Zonas de Construcción no edificadas</vt:lpstr>
      <vt:lpstr>Zonas de Construcción no edificadas</vt:lpstr>
      <vt:lpstr>Acceso al Transporte publico</vt:lpstr>
      <vt:lpstr>Geodatos: Visualización</vt:lpstr>
      <vt:lpstr>Áreas de Rotación de Cultivos (FFF) </vt:lpstr>
      <vt:lpstr>Plan estratégico «Rotación de Cultivos» FFF </vt:lpstr>
      <vt:lpstr>Estadística «Zonas de Rotación de Cultivos» ZRC </vt:lpstr>
      <vt:lpstr>Las cifras más importantes</vt:lpstr>
      <vt:lpstr>Qué son los ZRC y cuántos hay?</vt:lpstr>
      <vt:lpstr>Cuánto ZRC hay disponible per cápita y qué se plantaría en caso de escasez grave?</vt:lpstr>
      <vt:lpstr>Dónde se encuentran los ZRC?</vt:lpstr>
      <vt:lpstr>En qué municipios se encuentran las ZRC?</vt:lpstr>
      <vt:lpstr>Discusión e Intercambio de Experiencias </vt:lpstr>
    </vt:vector>
  </TitlesOfParts>
  <Company>UVEK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Schio Remo</dc:creator>
  <cp:lastModifiedBy>Diego Salmeron</cp:lastModifiedBy>
  <cp:revision>206</cp:revision>
  <cp:lastPrinted>2017-06-07T05:59:18Z</cp:lastPrinted>
  <dcterms:created xsi:type="dcterms:W3CDTF">2009-04-20T07:48:07Z</dcterms:created>
  <dcterms:modified xsi:type="dcterms:W3CDTF">2024-08-27T14:09:19Z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COOELAK@1.1001:Subject">
    <vt:lpwstr/>
  </property>
  <property fmtid="{D5CDD505-2E9C-101B-9397-08002B2CF9AE}" pid="3" name="FSC#COOELAK@1.1001:FileReference">
    <vt:lpwstr>204-01115</vt:lpwstr>
  </property>
  <property fmtid="{D5CDD505-2E9C-101B-9397-08002B2CF9AE}" pid="4" name="FSC#COOELAK@1.1001:FileRefYear">
    <vt:lpwstr>2004</vt:lpwstr>
  </property>
  <property fmtid="{D5CDD505-2E9C-101B-9397-08002B2CF9AE}" pid="5" name="FSC#COOELAK@1.1001:FileRefOrdinal">
    <vt:lpwstr>1115</vt:lpwstr>
  </property>
  <property fmtid="{D5CDD505-2E9C-101B-9397-08002B2CF9AE}" pid="6" name="FSC#COOELAK@1.1001:FileRefOU">
    <vt:lpwstr>G</vt:lpwstr>
  </property>
  <property fmtid="{D5CDD505-2E9C-101B-9397-08002B2CF9AE}" pid="7" name="FSC#COOELAK@1.1001:Organization">
    <vt:lpwstr/>
  </property>
  <property fmtid="{D5CDD505-2E9C-101B-9397-08002B2CF9AE}" pid="8" name="FSC#COOELAK@1.1001:Owner">
    <vt:lpwstr>Maurer Yves</vt:lpwstr>
  </property>
  <property fmtid="{D5CDD505-2E9C-101B-9397-08002B2CF9AE}" pid="9" name="FSC#COOELAK@1.1001:OwnerExtension">
    <vt:lpwstr>+41 58 465 53 15</vt:lpwstr>
  </property>
  <property fmtid="{D5CDD505-2E9C-101B-9397-08002B2CF9AE}" pid="10" name="FSC#COOELAK@1.1001:OwnerFaxExtension">
    <vt:lpwstr>+ 41 58 463 18 86</vt:lpwstr>
  </property>
  <property fmtid="{D5CDD505-2E9C-101B-9397-08002B2CF9AE}" pid="11" name="FSC#COOELAK@1.1001:DispatchedBy">
    <vt:lpwstr/>
  </property>
  <property fmtid="{D5CDD505-2E9C-101B-9397-08002B2CF9AE}" pid="12" name="FSC#COOELAK@1.1001:DispatchedAt">
    <vt:lpwstr/>
  </property>
  <property fmtid="{D5CDD505-2E9C-101B-9397-08002B2CF9AE}" pid="13" name="FSC#COOELAK@1.1001:ApprovedBy">
    <vt:lpwstr/>
  </property>
  <property fmtid="{D5CDD505-2E9C-101B-9397-08002B2CF9AE}" pid="14" name="FSC#COOELAK@1.1001:ApprovedAt">
    <vt:lpwstr/>
  </property>
  <property fmtid="{D5CDD505-2E9C-101B-9397-08002B2CF9AE}" pid="15" name="FSC#COOELAK@1.1001:Department">
    <vt:lpwstr>Grundlagen (ARE)</vt:lpwstr>
  </property>
  <property fmtid="{D5CDD505-2E9C-101B-9397-08002B2CF9AE}" pid="16" name="FSC#COOELAK@1.1001:CreatedAt">
    <vt:lpwstr>08.06.2017</vt:lpwstr>
  </property>
  <property fmtid="{D5CDD505-2E9C-101B-9397-08002B2CF9AE}" pid="17" name="FSC#COOELAK@1.1001:OU">
    <vt:lpwstr>Grundlagen (ARE)</vt:lpwstr>
  </property>
  <property fmtid="{D5CDD505-2E9C-101B-9397-08002B2CF9AE}" pid="18" name="FSC#COOELAK@1.1001:Priority">
    <vt:lpwstr> ()</vt:lpwstr>
  </property>
  <property fmtid="{D5CDD505-2E9C-101B-9397-08002B2CF9AE}" pid="19" name="FSC#COOELAK@1.1001:ObjBarCode">
    <vt:lpwstr>*COO.2093.100.5.683112*</vt:lpwstr>
  </property>
  <property fmtid="{D5CDD505-2E9C-101B-9397-08002B2CF9AE}" pid="20" name="FSC#COOELAK@1.1001:RefBarCode">
    <vt:lpwstr>*COO.2093.100.5.683113*</vt:lpwstr>
  </property>
  <property fmtid="{D5CDD505-2E9C-101B-9397-08002B2CF9AE}" pid="21" name="FSC#COOELAK@1.1001:FileRefBarCode">
    <vt:lpwstr>*204-01115*</vt:lpwstr>
  </property>
  <property fmtid="{D5CDD505-2E9C-101B-9397-08002B2CF9AE}" pid="22" name="FSC#COOELAK@1.1001:ExternalRef">
    <vt:lpwstr/>
  </property>
  <property fmtid="{D5CDD505-2E9C-101B-9397-08002B2CF9AE}" pid="23" name="FSC#COOELAK@1.1001:IncomingNumber">
    <vt:lpwstr/>
  </property>
  <property fmtid="{D5CDD505-2E9C-101B-9397-08002B2CF9AE}" pid="24" name="FSC#COOELAK@1.1001:IncomingSubject">
    <vt:lpwstr/>
  </property>
  <property fmtid="{D5CDD505-2E9C-101B-9397-08002B2CF9AE}" pid="25" name="FSC#COOELAK@1.1001:ProcessResponsible">
    <vt:lpwstr>Tschannen Urs</vt:lpwstr>
  </property>
  <property fmtid="{D5CDD505-2E9C-101B-9397-08002B2CF9AE}" pid="26" name="FSC#COOELAK@1.1001:ProcessResponsiblePhone">
    <vt:lpwstr>+41 58 462 40 58</vt:lpwstr>
  </property>
  <property fmtid="{D5CDD505-2E9C-101B-9397-08002B2CF9AE}" pid="27" name="FSC#COOELAK@1.1001:ProcessResponsibleMail">
    <vt:lpwstr>urs.tschannen@are.admin.ch</vt:lpwstr>
  </property>
  <property fmtid="{D5CDD505-2E9C-101B-9397-08002B2CF9AE}" pid="28" name="FSC#COOELAK@1.1001:ProcessResponsibleFax">
    <vt:lpwstr>+ 41 58 463 18 86</vt:lpwstr>
  </property>
  <property fmtid="{D5CDD505-2E9C-101B-9397-08002B2CF9AE}" pid="29" name="FSC#COOELAK@1.1001:ApproverFirstName">
    <vt:lpwstr/>
  </property>
  <property fmtid="{D5CDD505-2E9C-101B-9397-08002B2CF9AE}" pid="30" name="FSC#COOELAK@1.1001:ApproverSurName">
    <vt:lpwstr/>
  </property>
  <property fmtid="{D5CDD505-2E9C-101B-9397-08002B2CF9AE}" pid="31" name="FSC#COOELAK@1.1001:ApproverTitle">
    <vt:lpwstr/>
  </property>
  <property fmtid="{D5CDD505-2E9C-101B-9397-08002B2CF9AE}" pid="32" name="FSC#COOELAK@1.1001:ExternalDate">
    <vt:lpwstr/>
  </property>
  <property fmtid="{D5CDD505-2E9C-101B-9397-08002B2CF9AE}" pid="33" name="FSC#COOELAK@1.1001:SettlementApprovedAt">
    <vt:lpwstr/>
  </property>
  <property fmtid="{D5CDD505-2E9C-101B-9397-08002B2CF9AE}" pid="34" name="FSC#COOELAK@1.1001:BaseNumber">
    <vt:lpwstr>204</vt:lpwstr>
  </property>
  <property fmtid="{D5CDD505-2E9C-101B-9397-08002B2CF9AE}" pid="35" name="FSC#ELAKGOV@1.1001:PersonalSubjGender">
    <vt:lpwstr/>
  </property>
  <property fmtid="{D5CDD505-2E9C-101B-9397-08002B2CF9AE}" pid="36" name="FSC#ELAKGOV@1.1001:PersonalSubjFirstName">
    <vt:lpwstr/>
  </property>
  <property fmtid="{D5CDD505-2E9C-101B-9397-08002B2CF9AE}" pid="37" name="FSC#ELAKGOV@1.1001:PersonalSubjSurName">
    <vt:lpwstr/>
  </property>
  <property fmtid="{D5CDD505-2E9C-101B-9397-08002B2CF9AE}" pid="38" name="FSC#ELAKGOV@1.1001:PersonalSubjSalutation">
    <vt:lpwstr/>
  </property>
  <property fmtid="{D5CDD505-2E9C-101B-9397-08002B2CF9AE}" pid="39" name="FSC#ELAKGOV@1.1001:PersonalSubjAddress">
    <vt:lpwstr/>
  </property>
  <property fmtid="{D5CDD505-2E9C-101B-9397-08002B2CF9AE}" pid="40" name="FSC#COOSYSTEM@1.1:Container">
    <vt:lpwstr>COO.2093.100.5.683112</vt:lpwstr>
  </property>
  <property fmtid="{D5CDD505-2E9C-101B-9397-08002B2CF9AE}" pid="41" name="FSC#ARECFG@100.2000:Doc_Dossier">
    <vt:lpwstr>Allgemeines</vt:lpwstr>
  </property>
  <property fmtid="{D5CDD505-2E9C-101B-9397-08002B2CF9AE}" pid="42" name="FSC#ARECFG@100.2000:Doc_Sprache">
    <vt:lpwstr>SUBLANG_GERMAN_UVEK</vt:lpwstr>
  </property>
  <property fmtid="{D5CDD505-2E9C-101B-9397-08002B2CF9AE}" pid="43" name="FSC#ARECFG@100.2000:Doc_SubDossier_Last">
    <vt:lpwstr>2017_06_08_Austausch_ÖREB_Kolumbien</vt:lpwstr>
  </property>
  <property fmtid="{D5CDD505-2E9C-101B-9397-08002B2CF9AE}" pid="44" name="FSC#ARECFG@100.2000:Doc_SubDossier_Location">
    <vt:lpwstr/>
  </property>
  <property fmtid="{D5CDD505-2E9C-101B-9397-08002B2CF9AE}" pid="45" name="FSC#ARECFG@100.2000:Doc_SubDossier_Path">
    <vt:lpwstr>Präsentationen Vorträge</vt:lpwstr>
  </property>
  <property fmtid="{D5CDD505-2E9C-101B-9397-08002B2CF9AE}" pid="46" name="FSC#ARECFG@100.2000:Doc_Rubrik">
    <vt:lpwstr>204 Geoinformation / Infoplan</vt:lpwstr>
  </property>
  <property fmtid="{D5CDD505-2E9C-101B-9397-08002B2CF9AE}" pid="47" name="FSC#ARECFG@100.2000:Doc_Ordnungspos_1">
    <vt:lpwstr>2 Koordination Raumentwicklung_x000d_
20 Allgemeines</vt:lpwstr>
  </property>
  <property fmtid="{D5CDD505-2E9C-101B-9397-08002B2CF9AE}" pid="48" name="FSC#ARECFG@100.2000:Doc_Ordnungspos_2">
    <vt:lpwstr>Allgemeines</vt:lpwstr>
  </property>
  <property fmtid="{D5CDD505-2E9C-101B-9397-08002B2CF9AE}" pid="49" name="FSC#ARECFG@100.2000:Doc_Ordnungspos_3">
    <vt:lpwstr>Allgemeines</vt:lpwstr>
  </property>
  <property fmtid="{D5CDD505-2E9C-101B-9397-08002B2CF9AE}" pid="50" name="FSC#ARECFG@100.2000:Doc_Ordnungspos_4">
    <vt:lpwstr>Allgemeines</vt:lpwstr>
  </property>
  <property fmtid="{D5CDD505-2E9C-101B-9397-08002B2CF9AE}" pid="51" name="FSC#ARECFG@100.2000:Rec_Contactpers">
    <vt:lpwstr/>
  </property>
  <property fmtid="{D5CDD505-2E9C-101B-9397-08002B2CF9AE}" pid="52" name="FSC#ARECFG@100.2000:Rec_FullName">
    <vt:lpwstr/>
  </property>
  <property fmtid="{D5CDD505-2E9C-101B-9397-08002B2CF9AE}" pid="53" name="FSC#ARECFG@100.2000:Rec_CompleteAddress">
    <vt:lpwstr/>
  </property>
  <property fmtid="{D5CDD505-2E9C-101B-9397-08002B2CF9AE}" pid="54" name="FSC#ARECFG@100.2000:Rec_Email">
    <vt:lpwstr/>
  </property>
  <property fmtid="{D5CDD505-2E9C-101B-9397-08002B2CF9AE}" pid="55" name="FSC#ARECFG@100.2000:Rec_Introduction">
    <vt:lpwstr/>
  </property>
  <property fmtid="{D5CDD505-2E9C-101B-9397-08002B2CF9AE}" pid="56" name="FSC#ARECFG@100.2000:Rec_TransMedia">
    <vt:lpwstr/>
  </property>
  <property fmtid="{D5CDD505-2E9C-101B-9397-08002B2CF9AE}" pid="57" name="FSC#ARECFG@100.2000:Subfile_FileRespOrg">
    <vt:lpwstr>Grundlagen</vt:lpwstr>
  </property>
  <property fmtid="{D5CDD505-2E9C-101B-9397-08002B2CF9AE}" pid="58" name="FSC#ARECFG@100.2000:Subfile_FileResponsible">
    <vt:lpwstr>Rolf Giezendanner</vt:lpwstr>
  </property>
  <property fmtid="{D5CDD505-2E9C-101B-9397-08002B2CF9AE}" pid="59" name="FSC#ARECFG@100.2000:Subfile_Sektionschef">
    <vt:lpwstr>Nicole Andréa Mathys</vt:lpwstr>
  </property>
  <property fmtid="{D5CDD505-2E9C-101B-9397-08002B2CF9AE}" pid="60" name="FSC#ARECFG@100.2000:Doc_cooAddress">
    <vt:lpwstr>COO.2093.100.5.683113</vt:lpwstr>
  </property>
  <property fmtid="{D5CDD505-2E9C-101B-9397-08002B2CF9AE}" pid="61" name="FSC#ARECFG@100.2000:Doc_FileReference">
    <vt:lpwstr>204-01115/00004/00038</vt:lpwstr>
  </property>
  <property fmtid="{D5CDD505-2E9C-101B-9397-08002B2CF9AE}" pid="62" name="FSC#ARECFG@100.2000:Subfile_Titel">
    <vt:lpwstr/>
  </property>
  <property fmtid="{D5CDD505-2E9C-101B-9397-08002B2CF9AE}" pid="63" name="FSC#ARECFG@100.2000:Proj_Number">
    <vt:lpwstr/>
  </property>
  <property fmtid="{D5CDD505-2E9C-101B-9397-08002B2CF9AE}" pid="64" name="FSC#ARECFG@100.2000:Proj_Total">
    <vt:lpwstr/>
  </property>
  <property fmtid="{D5CDD505-2E9C-101B-9397-08002B2CF9AE}" pid="65" name="FSC#ARECFG@100.2000:Proj_Start">
    <vt:lpwstr/>
  </property>
  <property fmtid="{D5CDD505-2E9C-101B-9397-08002B2CF9AE}" pid="66" name="FSC#ARECFG@100.2000:Proj_Ende">
    <vt:lpwstr/>
  </property>
  <property fmtid="{D5CDD505-2E9C-101B-9397-08002B2CF9AE}" pid="67" name="FSC#ARECFG@100.2000:Proj_Ziele">
    <vt:lpwstr/>
  </property>
  <property fmtid="{D5CDD505-2E9C-101B-9397-08002B2CF9AE}" pid="68" name="FSC#ARECFG@100.2000:Proj_Kurzbeschr">
    <vt:lpwstr/>
  </property>
  <property fmtid="{D5CDD505-2E9C-101B-9397-08002B2CF9AE}" pid="69" name="FSC#ARECFG@100.2000:Proj_Schwerpunkt">
    <vt:lpwstr/>
  </property>
  <property fmtid="{D5CDD505-2E9C-101B-9397-08002B2CF9AE}" pid="70" name="FSC#ARECFG@100.2000:Proj_Jahr_1">
    <vt:lpwstr>0</vt:lpwstr>
  </property>
  <property fmtid="{D5CDD505-2E9C-101B-9397-08002B2CF9AE}" pid="71" name="FSC#ARECFG@100.2000:Proj_Jahr_2">
    <vt:lpwstr>1</vt:lpwstr>
  </property>
  <property fmtid="{D5CDD505-2E9C-101B-9397-08002B2CF9AE}" pid="72" name="FSC#ARECFG@100.2000:Proj_Jahr_3">
    <vt:lpwstr>2</vt:lpwstr>
  </property>
  <property fmtid="{D5CDD505-2E9C-101B-9397-08002B2CF9AE}" pid="73" name="FSC#ARECFG@100.2000:Proj_Jahr_4">
    <vt:lpwstr>3</vt:lpwstr>
  </property>
  <property fmtid="{D5CDD505-2E9C-101B-9397-08002B2CF9AE}" pid="74" name="FSC#ARECFG@100.2000:Proj_Jahr_5">
    <vt:lpwstr>4</vt:lpwstr>
  </property>
  <property fmtid="{D5CDD505-2E9C-101B-9397-08002B2CF9AE}" pid="75" name="FSC#ARECFG@100.2000:Proj_Anteil_1">
    <vt:lpwstr/>
  </property>
  <property fmtid="{D5CDD505-2E9C-101B-9397-08002B2CF9AE}" pid="76" name="FSC#ARECFG@100.2000:Proj_Betrag_1">
    <vt:lpwstr/>
  </property>
  <property fmtid="{D5CDD505-2E9C-101B-9397-08002B2CF9AE}" pid="77" name="FSC#ARECFG@100.2000:Proj_Betrag_2">
    <vt:lpwstr/>
  </property>
  <property fmtid="{D5CDD505-2E9C-101B-9397-08002B2CF9AE}" pid="78" name="FSC#ARECFG@100.2000:Proj_Betrag_3">
    <vt:lpwstr/>
  </property>
  <property fmtid="{D5CDD505-2E9C-101B-9397-08002B2CF9AE}" pid="79" name="FSC#ARECFG@100.2000:Proj_Betrag_4">
    <vt:lpwstr/>
  </property>
  <property fmtid="{D5CDD505-2E9C-101B-9397-08002B2CF9AE}" pid="80" name="FSC#ARECFG@100.2000:Proj_Betrag_5">
    <vt:lpwstr/>
  </property>
  <property fmtid="{D5CDD505-2E9C-101B-9397-08002B2CF9AE}" pid="81" name="FSC#ARECFG@100.2000:Proj_Anteil_2">
    <vt:lpwstr/>
  </property>
  <property fmtid="{D5CDD505-2E9C-101B-9397-08002B2CF9AE}" pid="82" name="FSC#ARECFG@100.2000:Proj_Anteil_3">
    <vt:lpwstr/>
  </property>
  <property fmtid="{D5CDD505-2E9C-101B-9397-08002B2CF9AE}" pid="83" name="FSC#ARECFG@100.2000:Proj_Anteil_4">
    <vt:lpwstr/>
  </property>
  <property fmtid="{D5CDD505-2E9C-101B-9397-08002B2CF9AE}" pid="84" name="FSC#ARECFG@100.2000:Proj_Anteil_5">
    <vt:lpwstr/>
  </property>
  <property fmtid="{D5CDD505-2E9C-101B-9397-08002B2CF9AE}" pid="85" name="FSC#ARECFG@100.2000:Proj_Anteil_ARE">
    <vt:lpwstr/>
  </property>
  <property fmtid="{D5CDD505-2E9C-101B-9397-08002B2CF9AE}" pid="86" name="FSC#ARECFG@100.2000:Proj_Herkunft_Geld">
    <vt:lpwstr/>
  </property>
  <property fmtid="{D5CDD505-2E9C-101B-9397-08002B2CF9AE}" pid="87" name="FSC#ARECFG@100.2000:Proj_Kreditart">
    <vt:lpwstr/>
  </property>
  <property fmtid="{D5CDD505-2E9C-101B-9397-08002B2CF9AE}" pid="88" name="FSC#ARECFG@100.2000:Proj_Beschaffung">
    <vt:lpwstr/>
  </property>
  <property fmtid="{D5CDD505-2E9C-101B-9397-08002B2CF9AE}" pid="89" name="FSC#ARECFG@100.2000:Proj_Beschaffung_Bemerk">
    <vt:lpwstr/>
  </property>
  <property fmtid="{D5CDD505-2E9C-101B-9397-08002B2CF9AE}" pid="90" name="FSC#ARECFG@100.2000:Vert_Jahr_1">
    <vt:lpwstr>0</vt:lpwstr>
  </property>
  <property fmtid="{D5CDD505-2E9C-101B-9397-08002B2CF9AE}" pid="91" name="FSC#ARECFG@100.2000:Vert_Jahr_2">
    <vt:lpwstr>1</vt:lpwstr>
  </property>
  <property fmtid="{D5CDD505-2E9C-101B-9397-08002B2CF9AE}" pid="92" name="FSC#ARECFG@100.2000:Vert_Jahr_3">
    <vt:lpwstr>2</vt:lpwstr>
  </property>
  <property fmtid="{D5CDD505-2E9C-101B-9397-08002B2CF9AE}" pid="93" name="FSC#ARECFG@100.2000:Vert_Jahr_4">
    <vt:lpwstr>3</vt:lpwstr>
  </property>
  <property fmtid="{D5CDD505-2E9C-101B-9397-08002B2CF9AE}" pid="94" name="FSC#ARECFG@100.2000:Vert_Jahr_5">
    <vt:lpwstr>4</vt:lpwstr>
  </property>
  <property fmtid="{D5CDD505-2E9C-101B-9397-08002B2CF9AE}" pid="95" name="FSC#ARECFG@100.2000:Vert_Betrag_1">
    <vt:lpwstr/>
  </property>
  <property fmtid="{D5CDD505-2E9C-101B-9397-08002B2CF9AE}" pid="96" name="FSC#ARECFG@100.2000:Vert_Anteil_ARE_1">
    <vt:lpwstr/>
  </property>
  <property fmtid="{D5CDD505-2E9C-101B-9397-08002B2CF9AE}" pid="97" name="FSC#ARECFG@100.2000:Vert_Anteil_ARE_2">
    <vt:lpwstr/>
  </property>
  <property fmtid="{D5CDD505-2E9C-101B-9397-08002B2CF9AE}" pid="98" name="FSC#ARECFG@100.2000:Vert_Anteil_ARE_3">
    <vt:lpwstr/>
  </property>
  <property fmtid="{D5CDD505-2E9C-101B-9397-08002B2CF9AE}" pid="99" name="FSC#ARECFG@100.2000:Vert_Anteil_ARE_4">
    <vt:lpwstr/>
  </property>
  <property fmtid="{D5CDD505-2E9C-101B-9397-08002B2CF9AE}" pid="100" name="FSC#ARECFG@100.2000:Vert_Anteil_ARE_5">
    <vt:lpwstr/>
  </property>
  <property fmtid="{D5CDD505-2E9C-101B-9397-08002B2CF9AE}" pid="101" name="FSC#ARECFG@100.2000:Vert_Betrag_2">
    <vt:lpwstr/>
  </property>
  <property fmtid="{D5CDD505-2E9C-101B-9397-08002B2CF9AE}" pid="102" name="FSC#ARECFG@100.2000:Vert_Betrag_3">
    <vt:lpwstr/>
  </property>
  <property fmtid="{D5CDD505-2E9C-101B-9397-08002B2CF9AE}" pid="103" name="FSC#ARECFG@100.2000:Vert_Betrag_4">
    <vt:lpwstr/>
  </property>
  <property fmtid="{D5CDD505-2E9C-101B-9397-08002B2CF9AE}" pid="104" name="FSC#ARECFG@100.2000:Vert_Betrag_5">
    <vt:lpwstr/>
  </property>
  <property fmtid="{D5CDD505-2E9C-101B-9397-08002B2CF9AE}" pid="105" name="FSC#ARECFG@100.2000:Vert_Selbstaendig">
    <vt:lpwstr/>
  </property>
  <property fmtid="{D5CDD505-2E9C-101B-9397-08002B2CF9AE}" pid="106" name="FSC#ARECFG@100.2000:Vert_Total">
    <vt:lpwstr/>
  </property>
  <property fmtid="{D5CDD505-2E9C-101B-9397-08002B2CF9AE}" pid="107" name="FSC#ARECFG@100.2000:Proj_Genehmiger">
    <vt:lpwstr/>
  </property>
  <property fmtid="{D5CDD505-2E9C-101B-9397-08002B2CF9AE}" pid="108" name="FSC#ARECFG@100.2000:Vert_Genehmiger">
    <vt:lpwstr/>
  </property>
  <property fmtid="{D5CDD505-2E9C-101B-9397-08002B2CF9AE}" pid="109" name="FSC#HonorarAnsatzPro">
    <vt:lpwstr/>
  </property>
  <property fmtid="{D5CDD505-2E9C-101B-9397-08002B2CF9AE}" pid="110" name="FSC#HonorarAnsatz">
    <vt:lpwstr/>
  </property>
  <property fmtid="{D5CDD505-2E9C-101B-9397-08002B2CF9AE}" pid="111" name="FSC#MWST">
    <vt:lpwstr/>
  </property>
  <property fmtid="{D5CDD505-2E9C-101B-9397-08002B2CF9AE}" pid="112" name="FSC#UVEKCFG@15.1700:Function">
    <vt:lpwstr/>
  </property>
  <property fmtid="{D5CDD505-2E9C-101B-9397-08002B2CF9AE}" pid="113" name="FSC#UVEKCFG@15.1700:FileRespOrg">
    <vt:lpwstr>Grundlagen</vt:lpwstr>
  </property>
  <property fmtid="{D5CDD505-2E9C-101B-9397-08002B2CF9AE}" pid="114" name="FSC#UVEKCFG@15.1700:DefaultGroupFileResponsible">
    <vt:lpwstr/>
  </property>
  <property fmtid="{D5CDD505-2E9C-101B-9397-08002B2CF9AE}" pid="115" name="FSC#UVEKCFG@15.1700:FileRespFunction">
    <vt:lpwstr/>
  </property>
  <property fmtid="{D5CDD505-2E9C-101B-9397-08002B2CF9AE}" pid="116" name="FSC#UVEKCFG@15.1700:AssignedClassification">
    <vt:lpwstr/>
  </property>
  <property fmtid="{D5CDD505-2E9C-101B-9397-08002B2CF9AE}" pid="117" name="FSC#UVEKCFG@15.1700:AssignedClassificationCode">
    <vt:lpwstr/>
  </property>
  <property fmtid="{D5CDD505-2E9C-101B-9397-08002B2CF9AE}" pid="118" name="FSC#UVEKCFG@15.1700:FileResponsible">
    <vt:lpwstr/>
  </property>
  <property fmtid="{D5CDD505-2E9C-101B-9397-08002B2CF9AE}" pid="119" name="FSC#UVEKCFG@15.1700:FileResponsibleTel">
    <vt:lpwstr/>
  </property>
  <property fmtid="{D5CDD505-2E9C-101B-9397-08002B2CF9AE}" pid="120" name="FSC#UVEKCFG@15.1700:FileResponsibleEmail">
    <vt:lpwstr/>
  </property>
  <property fmtid="{D5CDD505-2E9C-101B-9397-08002B2CF9AE}" pid="121" name="FSC#UVEKCFG@15.1700:FileResponsibleFax">
    <vt:lpwstr/>
  </property>
  <property fmtid="{D5CDD505-2E9C-101B-9397-08002B2CF9AE}" pid="122" name="FSC#UVEKCFG@15.1700:FileResponsibleAddress">
    <vt:lpwstr/>
  </property>
  <property fmtid="{D5CDD505-2E9C-101B-9397-08002B2CF9AE}" pid="123" name="FSC#UVEKCFG@15.1700:FileResponsibleStreet">
    <vt:lpwstr/>
  </property>
  <property fmtid="{D5CDD505-2E9C-101B-9397-08002B2CF9AE}" pid="124" name="FSC#UVEKCFG@15.1700:FileResponsiblezipcode">
    <vt:lpwstr/>
  </property>
  <property fmtid="{D5CDD505-2E9C-101B-9397-08002B2CF9AE}" pid="125" name="FSC#UVEKCFG@15.1700:FileResponsiblecity">
    <vt:lpwstr/>
  </property>
  <property fmtid="{D5CDD505-2E9C-101B-9397-08002B2CF9AE}" pid="126" name="FSC#UVEKCFG@15.1700:FileResponsibleAbbreviation">
    <vt:lpwstr/>
  </property>
  <property fmtid="{D5CDD505-2E9C-101B-9397-08002B2CF9AE}" pid="127" name="FSC#UVEKCFG@15.1700:FileRespOrgHome">
    <vt:lpwstr>Worblentalstrasse 66, 3063 Ittigen</vt:lpwstr>
  </property>
  <property fmtid="{D5CDD505-2E9C-101B-9397-08002B2CF9AE}" pid="128" name="FSC#UVEKCFG@15.1700:CurrUserAbbreviation">
    <vt:lpwstr>MY</vt:lpwstr>
  </property>
  <property fmtid="{D5CDD505-2E9C-101B-9397-08002B2CF9AE}" pid="129" name="FSC#UVEKCFG@15.1700:CategoryReference">
    <vt:lpwstr>204</vt:lpwstr>
  </property>
  <property fmtid="{D5CDD505-2E9C-101B-9397-08002B2CF9AE}" pid="130" name="FSC#UVEKCFG@15.1700:cooAddress">
    <vt:lpwstr>COO.2093.100.5.683112</vt:lpwstr>
  </property>
  <property fmtid="{D5CDD505-2E9C-101B-9397-08002B2CF9AE}" pid="131" name="FSC#UVEKCFG@15.1700:sleeveFileReference">
    <vt:lpwstr/>
  </property>
  <property fmtid="{D5CDD505-2E9C-101B-9397-08002B2CF9AE}" pid="132" name="FSC#UVEKCFG@15.1700:BureauName">
    <vt:lpwstr/>
  </property>
  <property fmtid="{D5CDD505-2E9C-101B-9397-08002B2CF9AE}" pid="133" name="FSC#UVEKCFG@15.1700:BureauShortName">
    <vt:lpwstr/>
  </property>
  <property fmtid="{D5CDD505-2E9C-101B-9397-08002B2CF9AE}" pid="134" name="FSC#UVEKCFG@15.1700:BureauWebsite">
    <vt:lpwstr/>
  </property>
  <property fmtid="{D5CDD505-2E9C-101B-9397-08002B2CF9AE}" pid="135" name="FSC#UVEKCFG@15.1700:SubFileTitle">
    <vt:lpwstr>01-Columbia_meets_ARE_Masterslideset_ES_20170608</vt:lpwstr>
  </property>
  <property fmtid="{D5CDD505-2E9C-101B-9397-08002B2CF9AE}" pid="136" name="FSC#UVEKCFG@15.1700:ForeignNumber">
    <vt:lpwstr/>
  </property>
  <property fmtid="{D5CDD505-2E9C-101B-9397-08002B2CF9AE}" pid="137" name="FSC#UVEKCFG@15.1700:Amtstitel">
    <vt:lpwstr/>
  </property>
  <property fmtid="{D5CDD505-2E9C-101B-9397-08002B2CF9AE}" pid="138" name="FSC#UVEKCFG@15.1700:ZusendungAm">
    <vt:lpwstr/>
  </property>
  <property fmtid="{D5CDD505-2E9C-101B-9397-08002B2CF9AE}" pid="139" name="FSC#UVEKCFG@15.1700:SignerLeft">
    <vt:lpwstr/>
  </property>
  <property fmtid="{D5CDD505-2E9C-101B-9397-08002B2CF9AE}" pid="140" name="FSC#UVEKCFG@15.1700:SignerRight">
    <vt:lpwstr/>
  </property>
  <property fmtid="{D5CDD505-2E9C-101B-9397-08002B2CF9AE}" pid="141" name="FSC#UVEKCFG@15.1700:SignerLeftJobTitle">
    <vt:lpwstr/>
  </property>
  <property fmtid="{D5CDD505-2E9C-101B-9397-08002B2CF9AE}" pid="142" name="FSC#UVEKCFG@15.1700:SignerRightJobTitle">
    <vt:lpwstr/>
  </property>
  <property fmtid="{D5CDD505-2E9C-101B-9397-08002B2CF9AE}" pid="143" name="FSC#UVEKCFG@15.1700:SignerLeftFunction">
    <vt:lpwstr/>
  </property>
  <property fmtid="{D5CDD505-2E9C-101B-9397-08002B2CF9AE}" pid="144" name="FSC#UVEKCFG@15.1700:SignerRightFunction">
    <vt:lpwstr/>
  </property>
  <property fmtid="{D5CDD505-2E9C-101B-9397-08002B2CF9AE}" pid="145" name="FSC#UVEKCFG@15.1700:SignerLeftUserRoleGroup">
    <vt:lpwstr/>
  </property>
  <property fmtid="{D5CDD505-2E9C-101B-9397-08002B2CF9AE}" pid="146" name="FSC#UVEKCFG@15.1700:SignerRightUserRoleGroup">
    <vt:lpwstr/>
  </property>
  <property fmtid="{D5CDD505-2E9C-101B-9397-08002B2CF9AE}" pid="147" name="FSC#UVEKCFG@15.1700:DocumentNumber">
    <vt:lpwstr>2017-06-08-0028</vt:lpwstr>
  </property>
  <property fmtid="{D5CDD505-2E9C-101B-9397-08002B2CF9AE}" pid="148" name="FSC#UVEKCFG@15.1700:AssignmentNumber">
    <vt:lpwstr/>
  </property>
  <property fmtid="{D5CDD505-2E9C-101B-9397-08002B2CF9AE}" pid="149" name="FSC#UVEKCFG@15.1700:EM_Personal">
    <vt:lpwstr/>
  </property>
  <property fmtid="{D5CDD505-2E9C-101B-9397-08002B2CF9AE}" pid="150" name="FSC#UVEKCFG@15.1700:EM_Geschlecht">
    <vt:lpwstr/>
  </property>
  <property fmtid="{D5CDD505-2E9C-101B-9397-08002B2CF9AE}" pid="151" name="FSC#UVEKCFG@15.1700:EM_GebDatum">
    <vt:lpwstr/>
  </property>
  <property fmtid="{D5CDD505-2E9C-101B-9397-08002B2CF9AE}" pid="152" name="FSC#UVEKCFG@15.1700:EM_Funktion">
    <vt:lpwstr/>
  </property>
  <property fmtid="{D5CDD505-2E9C-101B-9397-08002B2CF9AE}" pid="153" name="FSC#UVEKCFG@15.1700:EM_Beruf">
    <vt:lpwstr/>
  </property>
  <property fmtid="{D5CDD505-2E9C-101B-9397-08002B2CF9AE}" pid="154" name="FSC#UVEKCFG@15.1700:EM_SVNR">
    <vt:lpwstr/>
  </property>
  <property fmtid="{D5CDD505-2E9C-101B-9397-08002B2CF9AE}" pid="155" name="FSC#UVEKCFG@15.1700:EM_Familienstand">
    <vt:lpwstr/>
  </property>
  <property fmtid="{D5CDD505-2E9C-101B-9397-08002B2CF9AE}" pid="156" name="FSC#UVEKCFG@15.1700:EM_Muttersprache">
    <vt:lpwstr/>
  </property>
  <property fmtid="{D5CDD505-2E9C-101B-9397-08002B2CF9AE}" pid="157" name="FSC#UVEKCFG@15.1700:EM_Geboren_in">
    <vt:lpwstr/>
  </property>
  <property fmtid="{D5CDD505-2E9C-101B-9397-08002B2CF9AE}" pid="158" name="FSC#UVEKCFG@15.1700:EM_Briefanrede">
    <vt:lpwstr/>
  </property>
  <property fmtid="{D5CDD505-2E9C-101B-9397-08002B2CF9AE}" pid="159" name="FSC#UVEKCFG@15.1700:EM_Kommunikationssprache">
    <vt:lpwstr/>
  </property>
  <property fmtid="{D5CDD505-2E9C-101B-9397-08002B2CF9AE}" pid="160" name="FSC#UVEKCFG@15.1700:EM_Webseite">
    <vt:lpwstr/>
  </property>
  <property fmtid="{D5CDD505-2E9C-101B-9397-08002B2CF9AE}" pid="161" name="FSC#UVEKCFG@15.1700:EM_TelNr_Business">
    <vt:lpwstr/>
  </property>
  <property fmtid="{D5CDD505-2E9C-101B-9397-08002B2CF9AE}" pid="162" name="FSC#UVEKCFG@15.1700:EM_TelNr_Private">
    <vt:lpwstr/>
  </property>
  <property fmtid="{D5CDD505-2E9C-101B-9397-08002B2CF9AE}" pid="163" name="FSC#UVEKCFG@15.1700:EM_TelNr_Mobile">
    <vt:lpwstr/>
  </property>
  <property fmtid="{D5CDD505-2E9C-101B-9397-08002B2CF9AE}" pid="164" name="FSC#UVEKCFG@15.1700:EM_TelNr_Other">
    <vt:lpwstr/>
  </property>
  <property fmtid="{D5CDD505-2E9C-101B-9397-08002B2CF9AE}" pid="165" name="FSC#UVEKCFG@15.1700:EM_EMail1">
    <vt:lpwstr/>
  </property>
  <property fmtid="{D5CDD505-2E9C-101B-9397-08002B2CF9AE}" pid="166" name="FSC#UVEKCFG@15.1700:EM_EMail2">
    <vt:lpwstr/>
  </property>
  <property fmtid="{D5CDD505-2E9C-101B-9397-08002B2CF9AE}" pid="167" name="FSC#UVEKCFG@15.1700:EM_EMail3">
    <vt:lpwstr/>
  </property>
  <property fmtid="{D5CDD505-2E9C-101B-9397-08002B2CF9AE}" pid="168" name="FSC#UVEKCFG@15.1700:EM_Name">
    <vt:lpwstr/>
  </property>
  <property fmtid="{D5CDD505-2E9C-101B-9397-08002B2CF9AE}" pid="169" name="FSC#UVEKCFG@15.1700:EM_UID">
    <vt:lpwstr/>
  </property>
  <property fmtid="{D5CDD505-2E9C-101B-9397-08002B2CF9AE}" pid="170" name="FSC#UVEKCFG@15.1700:EM_Rechtsform">
    <vt:lpwstr/>
  </property>
  <property fmtid="{D5CDD505-2E9C-101B-9397-08002B2CF9AE}" pid="171" name="FSC#UVEKCFG@15.1700:EM_Klassifizierung">
    <vt:lpwstr/>
  </property>
  <property fmtid="{D5CDD505-2E9C-101B-9397-08002B2CF9AE}" pid="172" name="FSC#UVEKCFG@15.1700:EM_Gruendungsjahr">
    <vt:lpwstr/>
  </property>
  <property fmtid="{D5CDD505-2E9C-101B-9397-08002B2CF9AE}" pid="173" name="FSC#UVEKCFG@15.1700:EM_Versandart">
    <vt:lpwstr>B-Post</vt:lpwstr>
  </property>
  <property fmtid="{D5CDD505-2E9C-101B-9397-08002B2CF9AE}" pid="174" name="FSC#UVEKCFG@15.1700:EM_Versandvermek">
    <vt:lpwstr/>
  </property>
  <property fmtid="{D5CDD505-2E9C-101B-9397-08002B2CF9AE}" pid="175" name="FSC#UVEKCFG@15.1700:EM_Anrede">
    <vt:lpwstr/>
  </property>
  <property fmtid="{D5CDD505-2E9C-101B-9397-08002B2CF9AE}" pid="176" name="FSC#UVEKCFG@15.1700:EM_Titel">
    <vt:lpwstr/>
  </property>
  <property fmtid="{D5CDD505-2E9C-101B-9397-08002B2CF9AE}" pid="177" name="FSC#UVEKCFG@15.1700:EM_Nachgestellter_Titel">
    <vt:lpwstr/>
  </property>
  <property fmtid="{D5CDD505-2E9C-101B-9397-08002B2CF9AE}" pid="178" name="FSC#UVEKCFG@15.1700:EM_Vorname">
    <vt:lpwstr/>
  </property>
  <property fmtid="{D5CDD505-2E9C-101B-9397-08002B2CF9AE}" pid="179" name="FSC#UVEKCFG@15.1700:EM_Nachname">
    <vt:lpwstr/>
  </property>
  <property fmtid="{D5CDD505-2E9C-101B-9397-08002B2CF9AE}" pid="180" name="FSC#UVEKCFG@15.1700:EM_Kurzbezeichnung">
    <vt:lpwstr/>
  </property>
  <property fmtid="{D5CDD505-2E9C-101B-9397-08002B2CF9AE}" pid="181" name="FSC#UVEKCFG@15.1700:EM_Organisations_Zeile_1">
    <vt:lpwstr/>
  </property>
  <property fmtid="{D5CDD505-2E9C-101B-9397-08002B2CF9AE}" pid="182" name="FSC#UVEKCFG@15.1700:EM_Organisations_Zeile_2">
    <vt:lpwstr/>
  </property>
  <property fmtid="{D5CDD505-2E9C-101B-9397-08002B2CF9AE}" pid="183" name="FSC#UVEKCFG@15.1700:EM_Organisations_Zeile_3">
    <vt:lpwstr/>
  </property>
  <property fmtid="{D5CDD505-2E9C-101B-9397-08002B2CF9AE}" pid="184" name="FSC#UVEKCFG@15.1700:EM_Strasse">
    <vt:lpwstr/>
  </property>
  <property fmtid="{D5CDD505-2E9C-101B-9397-08002B2CF9AE}" pid="185" name="FSC#UVEKCFG@15.1700:EM_Hausnummer">
    <vt:lpwstr/>
  </property>
  <property fmtid="{D5CDD505-2E9C-101B-9397-08002B2CF9AE}" pid="186" name="FSC#UVEKCFG@15.1700:EM_Strasse2">
    <vt:lpwstr/>
  </property>
  <property fmtid="{D5CDD505-2E9C-101B-9397-08002B2CF9AE}" pid="187" name="FSC#UVEKCFG@15.1700:EM_Hausnummer_Zusatz">
    <vt:lpwstr/>
  </property>
  <property fmtid="{D5CDD505-2E9C-101B-9397-08002B2CF9AE}" pid="188" name="FSC#UVEKCFG@15.1700:EM_Postfach">
    <vt:lpwstr/>
  </property>
  <property fmtid="{D5CDD505-2E9C-101B-9397-08002B2CF9AE}" pid="189" name="FSC#UVEKCFG@15.1700:EM_PLZ">
    <vt:lpwstr/>
  </property>
  <property fmtid="{D5CDD505-2E9C-101B-9397-08002B2CF9AE}" pid="190" name="FSC#UVEKCFG@15.1700:EM_Ort">
    <vt:lpwstr/>
  </property>
  <property fmtid="{D5CDD505-2E9C-101B-9397-08002B2CF9AE}" pid="191" name="FSC#UVEKCFG@15.1700:EM_Land">
    <vt:lpwstr/>
  </property>
  <property fmtid="{D5CDD505-2E9C-101B-9397-08002B2CF9AE}" pid="192" name="FSC#UVEKCFG@15.1700:EM_E_Mail_Adresse">
    <vt:lpwstr/>
  </property>
  <property fmtid="{D5CDD505-2E9C-101B-9397-08002B2CF9AE}" pid="193" name="FSC#UVEKCFG@15.1700:EM_Funktionsbezeichnung">
    <vt:lpwstr/>
  </property>
  <property fmtid="{D5CDD505-2E9C-101B-9397-08002B2CF9AE}" pid="194" name="FSC#UVEKCFG@15.1700:EM_Serienbrieffeld_1">
    <vt:lpwstr/>
  </property>
  <property fmtid="{D5CDD505-2E9C-101B-9397-08002B2CF9AE}" pid="195" name="FSC#UVEKCFG@15.1700:EM_Serienbrieffeld_2">
    <vt:lpwstr/>
  </property>
  <property fmtid="{D5CDD505-2E9C-101B-9397-08002B2CF9AE}" pid="196" name="FSC#UVEKCFG@15.1700:EM_Serienbrieffeld_3">
    <vt:lpwstr/>
  </property>
  <property fmtid="{D5CDD505-2E9C-101B-9397-08002B2CF9AE}" pid="197" name="FSC#UVEKCFG@15.1700:EM_Serienbrieffeld_4">
    <vt:lpwstr/>
  </property>
  <property fmtid="{D5CDD505-2E9C-101B-9397-08002B2CF9AE}" pid="198" name="FSC#UVEKCFG@15.1700:EM_Serienbrieffeld_5">
    <vt:lpwstr/>
  </property>
  <property fmtid="{D5CDD505-2E9C-101B-9397-08002B2CF9AE}" pid="199" name="FSC#UVEKCFG@15.1700:EM_Addresse_CH">
    <vt:lpwstr/>
  </property>
  <property fmtid="{D5CDD505-2E9C-101B-9397-08002B2CF9AE}" pid="200" name="FSC#UVEKCFG@15.1700:EM_Addresse_EU">
    <vt:lpwstr/>
  </property>
  <property fmtid="{D5CDD505-2E9C-101B-9397-08002B2CF9AE}" pid="201" name="FSC#UVEKCFG@15.1700:EM_Addresse_UK">
    <vt:lpwstr/>
  </property>
  <property fmtid="{D5CDD505-2E9C-101B-9397-08002B2CF9AE}" pid="202" name="FSC#UVEKCFG@15.1700:EM_Addresse_US">
    <vt:lpwstr/>
  </property>
  <property fmtid="{D5CDD505-2E9C-101B-9397-08002B2CF9AE}" pid="203" name="FSC#COOELAK@1.1001:CurrentUserRolePos">
    <vt:lpwstr>Sachbearbeiter/in</vt:lpwstr>
  </property>
  <property fmtid="{D5CDD505-2E9C-101B-9397-08002B2CF9AE}" pid="204" name="FSC#COOELAK@1.1001:CurrentUserEmail">
    <vt:lpwstr>yves.maurer@are.admin.ch</vt:lpwstr>
  </property>
  <property fmtid="{D5CDD505-2E9C-101B-9397-08002B2CF9AE}" pid="205" name="FSC#ATSTATECFG@1.1001:Office">
    <vt:lpwstr/>
  </property>
  <property fmtid="{D5CDD505-2E9C-101B-9397-08002B2CF9AE}" pid="206" name="FSC#ATSTATECFG@1.1001:Agent">
    <vt:lpwstr/>
  </property>
  <property fmtid="{D5CDD505-2E9C-101B-9397-08002B2CF9AE}" pid="207" name="FSC#ATSTATECFG@1.1001:AgentPhone">
    <vt:lpwstr/>
  </property>
  <property fmtid="{D5CDD505-2E9C-101B-9397-08002B2CF9AE}" pid="208" name="FSC#ATSTATECFG@1.1001:DepartmentFax">
    <vt:lpwstr>+ 41  58 463 18 86</vt:lpwstr>
  </property>
  <property fmtid="{D5CDD505-2E9C-101B-9397-08002B2CF9AE}" pid="209" name="FSC#ATSTATECFG@1.1001:DepartmentEmail">
    <vt:lpwstr>info@are.admin.ch</vt:lpwstr>
  </property>
  <property fmtid="{D5CDD505-2E9C-101B-9397-08002B2CF9AE}" pid="210" name="FSC#ATSTATECFG@1.1001:SubfileDate">
    <vt:lpwstr/>
  </property>
  <property fmtid="{D5CDD505-2E9C-101B-9397-08002B2CF9AE}" pid="211" name="FSC#ATSTATECFG@1.1001:SubfileSubject">
    <vt:lpwstr>01-Columbia_meets_ARE_Masterslideset_ES_20170608</vt:lpwstr>
  </property>
  <property fmtid="{D5CDD505-2E9C-101B-9397-08002B2CF9AE}" pid="212" name="FSC#ATSTATECFG@1.1001:DepartmentZipCode">
    <vt:lpwstr>3063</vt:lpwstr>
  </property>
  <property fmtid="{D5CDD505-2E9C-101B-9397-08002B2CF9AE}" pid="213" name="FSC#ATSTATECFG@1.1001:DepartmentCountry">
    <vt:lpwstr/>
  </property>
  <property fmtid="{D5CDD505-2E9C-101B-9397-08002B2CF9AE}" pid="214" name="FSC#ATSTATECFG@1.1001:DepartmentCity">
    <vt:lpwstr>Ittigen</vt:lpwstr>
  </property>
  <property fmtid="{D5CDD505-2E9C-101B-9397-08002B2CF9AE}" pid="215" name="FSC#ATSTATECFG@1.1001:DepartmentStreet">
    <vt:lpwstr>Worblentalstrasse 66</vt:lpwstr>
  </property>
  <property fmtid="{D5CDD505-2E9C-101B-9397-08002B2CF9AE}" pid="216" name="FSC#ATSTATECFG@1.1001:DepartmentDVR">
    <vt:lpwstr/>
  </property>
  <property fmtid="{D5CDD505-2E9C-101B-9397-08002B2CF9AE}" pid="217" name="FSC#ATSTATECFG@1.1001:DepartmentUID">
    <vt:lpwstr/>
  </property>
  <property fmtid="{D5CDD505-2E9C-101B-9397-08002B2CF9AE}" pid="218" name="FSC#ATSTATECFG@1.1001:SubfileReference">
    <vt:lpwstr>204-01115/00004/00038</vt:lpwstr>
  </property>
  <property fmtid="{D5CDD505-2E9C-101B-9397-08002B2CF9AE}" pid="219" name="FSC#ATSTATECFG@1.1001:Clause">
    <vt:lpwstr/>
  </property>
  <property fmtid="{D5CDD505-2E9C-101B-9397-08002B2CF9AE}" pid="220" name="FSC#ATSTATECFG@1.1001:ApprovedSignature">
    <vt:lpwstr/>
  </property>
  <property fmtid="{D5CDD505-2E9C-101B-9397-08002B2CF9AE}" pid="221" name="FSC#ATSTATECFG@1.1001:BankAccount">
    <vt:lpwstr/>
  </property>
  <property fmtid="{D5CDD505-2E9C-101B-9397-08002B2CF9AE}" pid="222" name="FSC#ATSTATECFG@1.1001:BankAccountOwner">
    <vt:lpwstr/>
  </property>
  <property fmtid="{D5CDD505-2E9C-101B-9397-08002B2CF9AE}" pid="223" name="FSC#ATSTATECFG@1.1001:BankInstitute">
    <vt:lpwstr/>
  </property>
  <property fmtid="{D5CDD505-2E9C-101B-9397-08002B2CF9AE}" pid="224" name="FSC#ATSTATECFG@1.1001:BankAccountID">
    <vt:lpwstr/>
  </property>
  <property fmtid="{D5CDD505-2E9C-101B-9397-08002B2CF9AE}" pid="225" name="FSC#ATSTATECFG@1.1001:BankAccountIBAN">
    <vt:lpwstr/>
  </property>
  <property fmtid="{D5CDD505-2E9C-101B-9397-08002B2CF9AE}" pid="226" name="FSC#ATSTATECFG@1.1001:BankAccountBIC">
    <vt:lpwstr/>
  </property>
  <property fmtid="{D5CDD505-2E9C-101B-9397-08002B2CF9AE}" pid="227" name="FSC#ATSTATECFG@1.1001:BankName">
    <vt:lpwstr/>
  </property>
  <property fmtid="{D5CDD505-2E9C-101B-9397-08002B2CF9AE}" pid="228" name="FSC#FSCFOLIO@1.1001:docpropproject">
    <vt:lpwstr/>
  </property>
  <property fmtid="{D5CDD505-2E9C-101B-9397-08002B2CF9AE}" pid="229" name="FSC#UVEKCFG@15.1700:EM_TelNr_Fax">
    <vt:lpwstr/>
  </property>
  <property fmtid="{D5CDD505-2E9C-101B-9397-08002B2CF9AE}" pid="230" name="FSC#UVEKCFG@15.1700:EM_Address">
    <vt:lpwstr/>
  </property>
  <property fmtid="{D5CDD505-2E9C-101B-9397-08002B2CF9AE}" pid="231" name="FSC#UVEKCFG@15.1700:Abs_Nachname">
    <vt:lpwstr/>
  </property>
  <property fmtid="{D5CDD505-2E9C-101B-9397-08002B2CF9AE}" pid="232" name="FSC#UVEKCFG@15.1700:Abs_Vorname">
    <vt:lpwstr/>
  </property>
  <property fmtid="{D5CDD505-2E9C-101B-9397-08002B2CF9AE}" pid="233" name="FSC#UVEKCFG@15.1700:Abs_Zeichen">
    <vt:lpwstr/>
  </property>
  <property fmtid="{D5CDD505-2E9C-101B-9397-08002B2CF9AE}" pid="234" name="FSC#UVEKCFG@15.1700:Anrede">
    <vt:lpwstr/>
  </property>
  <property fmtid="{D5CDD505-2E9C-101B-9397-08002B2CF9AE}" pid="235" name="FSC#UVEKCFG@15.1700:EM_Versandartspez">
    <vt:lpwstr/>
  </property>
  <property fmtid="{D5CDD505-2E9C-101B-9397-08002B2CF9AE}" pid="236" name="FSC#UVEKCFG@15.1700:Briefdatum">
    <vt:lpwstr>08.06.2017</vt:lpwstr>
  </property>
  <property fmtid="{D5CDD505-2E9C-101B-9397-08002B2CF9AE}" pid="237" name="FSC#UVEKCFG@15.1700:Empf_Zeichen">
    <vt:lpwstr/>
  </property>
  <property fmtid="{D5CDD505-2E9C-101B-9397-08002B2CF9AE}" pid="238" name="FSC#UVEKCFG@15.1700:FilialePLZ">
    <vt:lpwstr/>
  </property>
  <property fmtid="{D5CDD505-2E9C-101B-9397-08002B2CF9AE}" pid="239" name="FSC#UVEKCFG@15.1700:Gegenstand">
    <vt:lpwstr>01-Columbia_meets_ARE_Masterslideset_ES_20170608</vt:lpwstr>
  </property>
  <property fmtid="{D5CDD505-2E9C-101B-9397-08002B2CF9AE}" pid="240" name="FSC#UVEKCFG@15.1700:Nummer">
    <vt:lpwstr>2017-06-08-0028</vt:lpwstr>
  </property>
  <property fmtid="{D5CDD505-2E9C-101B-9397-08002B2CF9AE}" pid="241" name="FSC#UVEKCFG@15.1700:Unterschrift_Nachname">
    <vt:lpwstr/>
  </property>
  <property fmtid="{D5CDD505-2E9C-101B-9397-08002B2CF9AE}" pid="242" name="FSC#UVEKCFG@15.1700:Unterschrift_Vorname">
    <vt:lpwstr/>
  </property>
</Properties>
</file>