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3"/>
  </p:sldMasterIdLst>
  <p:notesMasterIdLst>
    <p:notesMasterId r:id="rId29"/>
  </p:notesMasterIdLst>
  <p:handoutMasterIdLst>
    <p:handoutMasterId r:id="rId30"/>
  </p:handoutMasterIdLst>
  <p:sldIdLst>
    <p:sldId id="256" r:id="rId4"/>
    <p:sldId id="707" r:id="rId5"/>
    <p:sldId id="589" r:id="rId6"/>
    <p:sldId id="709" r:id="rId7"/>
    <p:sldId id="566" r:id="rId8"/>
    <p:sldId id="569" r:id="rId9"/>
    <p:sldId id="603" r:id="rId10"/>
    <p:sldId id="699" r:id="rId11"/>
    <p:sldId id="573" r:id="rId12"/>
    <p:sldId id="696" r:id="rId13"/>
    <p:sldId id="695" r:id="rId14"/>
    <p:sldId id="624" r:id="rId15"/>
    <p:sldId id="701" r:id="rId16"/>
    <p:sldId id="1484" r:id="rId17"/>
    <p:sldId id="710" r:id="rId18"/>
    <p:sldId id="694" r:id="rId19"/>
    <p:sldId id="612" r:id="rId20"/>
    <p:sldId id="492" r:id="rId21"/>
    <p:sldId id="517" r:id="rId22"/>
    <p:sldId id="487" r:id="rId23"/>
    <p:sldId id="488" r:id="rId24"/>
    <p:sldId id="697" r:id="rId25"/>
    <p:sldId id="703" r:id="rId26"/>
    <p:sldId id="704" r:id="rId27"/>
    <p:sldId id="706" r:id="rId28"/>
  </p:sldIdLst>
  <p:sldSz cx="9144000" cy="5143500" type="screen16x9"/>
  <p:notesSz cx="6797675" cy="9928225"/>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E637F635-39EA-4C43-9352-440825D84A81}">
          <p14:sldIdLst>
            <p14:sldId id="256"/>
            <p14:sldId id="707"/>
            <p14:sldId id="589"/>
            <p14:sldId id="709"/>
            <p14:sldId id="566"/>
            <p14:sldId id="569"/>
            <p14:sldId id="603"/>
            <p14:sldId id="699"/>
            <p14:sldId id="573"/>
            <p14:sldId id="696"/>
            <p14:sldId id="695"/>
            <p14:sldId id="624"/>
            <p14:sldId id="701"/>
            <p14:sldId id="1484"/>
            <p14:sldId id="710"/>
            <p14:sldId id="694"/>
            <p14:sldId id="612"/>
            <p14:sldId id="492"/>
            <p14:sldId id="517"/>
            <p14:sldId id="487"/>
            <p14:sldId id="488"/>
            <p14:sldId id="697"/>
            <p14:sldId id="703"/>
            <p14:sldId id="704"/>
            <p14:sldId id="706"/>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B2B2B2"/>
    <a:srgbClr val="FFFFCC"/>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81173" autoAdjust="0"/>
  </p:normalViewPr>
  <p:slideViewPr>
    <p:cSldViewPr>
      <p:cViewPr>
        <p:scale>
          <a:sx n="75" d="100"/>
          <a:sy n="75" d="100"/>
        </p:scale>
        <p:origin x="1960" y="460"/>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notesViewPr>
    <p:cSldViewPr>
      <p:cViewPr varScale="1">
        <p:scale>
          <a:sx n="85" d="100"/>
          <a:sy n="85" d="100"/>
        </p:scale>
        <p:origin x="297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61D8E-844C-43E5-84B3-15DA27E156F1}" type="doc">
      <dgm:prSet loTypeId="urn:microsoft.com/office/officeart/2009/3/layout/HorizontalOrganizationChart" loCatId="hierarchy" qsTypeId="urn:microsoft.com/office/officeart/2005/8/quickstyle/simple5" qsCatId="simple" csTypeId="urn:microsoft.com/office/officeart/2005/8/colors/accent1_2" csCatId="accent1" phldr="1"/>
      <dgm:spPr/>
      <dgm:t>
        <a:bodyPr/>
        <a:lstStyle/>
        <a:p>
          <a:endParaRPr lang="de-DE"/>
        </a:p>
      </dgm:t>
    </dgm:pt>
    <dgm:pt modelId="{3FB83517-8B4C-4D61-94CE-6DAE385EA176}">
      <dgm:prSet phldrT="[Text]" custT="1"/>
      <dgm:spPr>
        <a:solidFill>
          <a:srgbClr val="006666"/>
        </a:solidFill>
      </dgm:spPr>
      <dgm:t>
        <a:bodyPr/>
        <a:lstStyle/>
        <a:p>
          <a:r>
            <a:rPr lang="en-US" sz="1400" b="0" i="0" dirty="0">
              <a:latin typeface="Arial" panose="020B0604020202020204" pitchFamily="34" charset="0"/>
              <a:cs typeface="Arial" panose="020B0604020202020204" pitchFamily="34" charset="0"/>
            </a:rPr>
            <a:t>Departamento Federal de </a:t>
          </a:r>
          <a:r>
            <a:rPr lang="en-US" sz="1400" b="0" i="0" dirty="0" err="1">
              <a:latin typeface="Arial" panose="020B0604020202020204" pitchFamily="34" charset="0"/>
              <a:cs typeface="Arial" panose="020B0604020202020204" pitchFamily="34" charset="0"/>
            </a:rPr>
            <a:t>Defensa</a:t>
          </a:r>
          <a:r>
            <a:rPr lang="en-US" sz="1400" b="0" i="0" dirty="0">
              <a:latin typeface="Arial" panose="020B0604020202020204" pitchFamily="34" charset="0"/>
              <a:cs typeface="Arial" panose="020B0604020202020204" pitchFamily="34" charset="0"/>
            </a:rPr>
            <a:t>, Protección Civil y Deporte (DDPS)</a:t>
          </a:r>
          <a:endParaRPr lang="de-DE" sz="1400" dirty="0">
            <a:latin typeface="Arial" panose="020B0604020202020204" pitchFamily="34" charset="0"/>
            <a:cs typeface="Arial" panose="020B0604020202020204" pitchFamily="34" charset="0"/>
          </a:endParaRPr>
        </a:p>
      </dgm:t>
    </dgm:pt>
    <dgm:pt modelId="{FCBE09E8-4F76-47C5-BCFF-DD7832A6EC3B}" type="parTrans" cxnId="{E74E3432-3CE2-4E81-87FE-63F998B37CE1}">
      <dgm:prSet/>
      <dgm:spPr/>
      <dgm:t>
        <a:bodyPr/>
        <a:lstStyle/>
        <a:p>
          <a:endParaRPr lang="de-DE" sz="1600">
            <a:latin typeface="Arial" panose="020B0604020202020204" pitchFamily="34" charset="0"/>
            <a:cs typeface="Arial" panose="020B0604020202020204" pitchFamily="34" charset="0"/>
          </a:endParaRPr>
        </a:p>
      </dgm:t>
    </dgm:pt>
    <dgm:pt modelId="{2E0EFEEF-BE40-4A42-8049-BE6996878A3A}" type="sibTrans" cxnId="{E74E3432-3CE2-4E81-87FE-63F998B37CE1}">
      <dgm:prSet/>
      <dgm:spPr/>
      <dgm:t>
        <a:bodyPr/>
        <a:lstStyle/>
        <a:p>
          <a:endParaRPr lang="de-DE" sz="1600">
            <a:latin typeface="Arial" panose="020B0604020202020204" pitchFamily="34" charset="0"/>
            <a:cs typeface="Arial" panose="020B0604020202020204" pitchFamily="34" charset="0"/>
          </a:endParaRPr>
        </a:p>
      </dgm:t>
    </dgm:pt>
    <dgm:pt modelId="{1F1B39E9-0EE9-4973-8D1C-51F68209CB5E}" type="asst">
      <dgm:prSet phldrT="[Text]" custT="1"/>
      <dgm:spPr>
        <a:solidFill>
          <a:srgbClr val="006666"/>
        </a:solidFill>
      </dgm:spPr>
      <dgm:t>
        <a:bodyPr/>
        <a:lstStyle/>
        <a:p>
          <a:r>
            <a:rPr lang="de-CH" sz="1400" dirty="0" err="1">
              <a:latin typeface="Arial" panose="020B0604020202020204" pitchFamily="34" charset="0"/>
              <a:cs typeface="Arial" panose="020B0604020202020204" pitchFamily="34" charset="0"/>
            </a:rPr>
            <a:t>Secretaría </a:t>
          </a:r>
          <a:r>
            <a:rPr lang="de-CH" sz="1400" dirty="0">
              <a:latin typeface="Arial" panose="020B0604020202020204" pitchFamily="34" charset="0"/>
              <a:cs typeface="Arial" panose="020B0604020202020204" pitchFamily="34" charset="0"/>
            </a:rPr>
            <a:t>General</a:t>
          </a:r>
          <a:endParaRPr lang="de-DE" sz="1400" dirty="0">
            <a:latin typeface="Arial" panose="020B0604020202020204" pitchFamily="34" charset="0"/>
            <a:cs typeface="Arial" panose="020B0604020202020204" pitchFamily="34" charset="0"/>
          </a:endParaRPr>
        </a:p>
      </dgm:t>
    </dgm:pt>
    <dgm:pt modelId="{3CE45384-2082-46F3-B722-BA69F6780509}" type="parTrans" cxnId="{FAA22FD4-7E0A-4B5F-AB09-528BFC8DE11C}">
      <dgm:prSet/>
      <dgm:spPr/>
      <dgm:t>
        <a:bodyPr/>
        <a:lstStyle/>
        <a:p>
          <a:endParaRPr lang="de-DE" sz="1600">
            <a:latin typeface="Arial" panose="020B0604020202020204" pitchFamily="34" charset="0"/>
            <a:cs typeface="Arial" panose="020B0604020202020204" pitchFamily="34" charset="0"/>
          </a:endParaRPr>
        </a:p>
      </dgm:t>
    </dgm:pt>
    <dgm:pt modelId="{96994635-F3E9-4637-9DDC-54800A3B162E}" type="sibTrans" cxnId="{FAA22FD4-7E0A-4B5F-AB09-528BFC8DE11C}">
      <dgm:prSet/>
      <dgm:spPr/>
      <dgm:t>
        <a:bodyPr/>
        <a:lstStyle/>
        <a:p>
          <a:endParaRPr lang="de-DE" sz="1600">
            <a:latin typeface="Arial" panose="020B0604020202020204" pitchFamily="34" charset="0"/>
            <a:cs typeface="Arial" panose="020B0604020202020204" pitchFamily="34" charset="0"/>
          </a:endParaRPr>
        </a:p>
      </dgm:t>
    </dgm:pt>
    <dgm:pt modelId="{6E347D22-62C7-4321-984B-F2C546F482CD}">
      <dgm:prSet phldrT="[Text]" custT="1"/>
      <dgm:spPr>
        <a:solidFill>
          <a:srgbClr val="006666"/>
        </a:solidFill>
      </dgm:spPr>
      <dgm:t>
        <a:bodyPr/>
        <a:lstStyle/>
        <a:p>
          <a:r>
            <a:rPr lang="de-CH" sz="1400" dirty="0">
              <a:latin typeface="Arial" panose="020B0604020202020204" pitchFamily="34" charset="0"/>
              <a:cs typeface="Arial" panose="020B0604020202020204" pitchFamily="34" charset="0"/>
            </a:rPr>
            <a:t>Servicio Federal de </a:t>
          </a:r>
          <a:r>
            <a:rPr lang="de-CH" sz="1400" dirty="0" err="1">
              <a:latin typeface="Arial" panose="020B0604020202020204" pitchFamily="34" charset="0"/>
              <a:cs typeface="Arial" panose="020B0604020202020204" pitchFamily="34" charset="0"/>
            </a:rPr>
            <a:t>Inteligencia</a:t>
          </a:r>
          <a:endParaRPr lang="de-DE" sz="1400" dirty="0">
            <a:latin typeface="Arial" panose="020B0604020202020204" pitchFamily="34" charset="0"/>
            <a:cs typeface="Arial" panose="020B0604020202020204" pitchFamily="34" charset="0"/>
          </a:endParaRPr>
        </a:p>
      </dgm:t>
    </dgm:pt>
    <dgm:pt modelId="{9CD99E1D-9ADB-4C4A-9718-36846E197285}" type="parTrans" cxnId="{AF25AE72-256C-4D4E-B7E1-02270EE980B8}">
      <dgm:prSet/>
      <dgm:spPr/>
      <dgm:t>
        <a:bodyPr/>
        <a:lstStyle/>
        <a:p>
          <a:endParaRPr lang="de-DE" sz="1600">
            <a:latin typeface="Arial" panose="020B0604020202020204" pitchFamily="34" charset="0"/>
            <a:cs typeface="Arial" panose="020B0604020202020204" pitchFamily="34" charset="0"/>
          </a:endParaRPr>
        </a:p>
      </dgm:t>
    </dgm:pt>
    <dgm:pt modelId="{B1E3609E-9BF8-4048-95A4-86F62C5B114B}" type="sibTrans" cxnId="{AF25AE72-256C-4D4E-B7E1-02270EE980B8}">
      <dgm:prSet/>
      <dgm:spPr/>
      <dgm:t>
        <a:bodyPr/>
        <a:lstStyle/>
        <a:p>
          <a:endParaRPr lang="de-DE" sz="1600">
            <a:latin typeface="Arial" panose="020B0604020202020204" pitchFamily="34" charset="0"/>
            <a:cs typeface="Arial" panose="020B0604020202020204" pitchFamily="34" charset="0"/>
          </a:endParaRPr>
        </a:p>
      </dgm:t>
    </dgm:pt>
    <dgm:pt modelId="{26674C55-9CF7-45E7-83F6-CE7A7D19AC89}">
      <dgm:prSet phldrT="[Text]" custT="1"/>
      <dgm:spPr>
        <a:solidFill>
          <a:srgbClr val="006666"/>
        </a:solidFill>
      </dgm:spPr>
      <dgm:t>
        <a:bodyPr/>
        <a:lstStyle/>
        <a:p>
          <a:r>
            <a:rPr lang="de-DE" sz="1400" dirty="0">
              <a:latin typeface="Arial" panose="020B0604020202020204" pitchFamily="34" charset="0"/>
              <a:cs typeface="Arial" panose="020B0604020202020204" pitchFamily="34" charset="0"/>
            </a:rPr>
            <a:t>Fuerzas </a:t>
          </a:r>
          <a:r>
            <a:rPr lang="de-DE" sz="1400" dirty="0" err="1">
              <a:latin typeface="Arial" panose="020B0604020202020204" pitchFamily="34" charset="0"/>
              <a:cs typeface="Arial" panose="020B0604020202020204" pitchFamily="34" charset="0"/>
            </a:rPr>
            <a:t>Armadas </a:t>
          </a:r>
          <a:r>
            <a:rPr lang="de-DE" sz="1400" dirty="0">
              <a:latin typeface="Arial" panose="020B0604020202020204" pitchFamily="34" charset="0"/>
              <a:cs typeface="Arial" panose="020B0604020202020204" pitchFamily="34" charset="0"/>
            </a:rPr>
            <a:t>Suizas</a:t>
          </a:r>
        </a:p>
      </dgm:t>
    </dgm:pt>
    <dgm:pt modelId="{A607D857-C7F8-45A3-B48B-CA64B2ABCF7B}" type="parTrans" cxnId="{5E0F66D3-3760-4CBE-93F0-AC3BAA75AEC6}">
      <dgm:prSet/>
      <dgm:spPr/>
      <dgm:t>
        <a:bodyPr/>
        <a:lstStyle/>
        <a:p>
          <a:endParaRPr lang="de-DE" sz="1600">
            <a:latin typeface="Arial" panose="020B0604020202020204" pitchFamily="34" charset="0"/>
            <a:cs typeface="Arial" panose="020B0604020202020204" pitchFamily="34" charset="0"/>
          </a:endParaRPr>
        </a:p>
      </dgm:t>
    </dgm:pt>
    <dgm:pt modelId="{A7A3A0E7-5164-4CC6-846C-FBD7273BCFED}" type="sibTrans" cxnId="{5E0F66D3-3760-4CBE-93F0-AC3BAA75AEC6}">
      <dgm:prSet/>
      <dgm:spPr/>
      <dgm:t>
        <a:bodyPr/>
        <a:lstStyle/>
        <a:p>
          <a:endParaRPr lang="de-DE" sz="1600">
            <a:latin typeface="Arial" panose="020B0604020202020204" pitchFamily="34" charset="0"/>
            <a:cs typeface="Arial" panose="020B0604020202020204" pitchFamily="34" charset="0"/>
          </a:endParaRPr>
        </a:p>
      </dgm:t>
    </dgm:pt>
    <dgm:pt modelId="{07643962-EDCA-4D19-ACAA-05AB711CC2C9}">
      <dgm:prSet phldrT="[Text]" custT="1"/>
      <dgm:spPr>
        <a:solidFill>
          <a:srgbClr val="006666"/>
        </a:solidFill>
      </dgm:spPr>
      <dgm:t>
        <a:bodyPr/>
        <a:lstStyle/>
        <a:p>
          <a:r>
            <a:rPr lang="de-DE" sz="1400" dirty="0">
              <a:latin typeface="Arial" panose="020B0604020202020204" pitchFamily="34" charset="0"/>
              <a:cs typeface="Arial" panose="020B0604020202020204" pitchFamily="34" charset="0"/>
            </a:rPr>
            <a:t>Oficina Federal </a:t>
          </a:r>
          <a:r>
            <a:rPr lang="de-DE" sz="1400" dirty="0" err="1">
              <a:latin typeface="Arial" panose="020B0604020202020204" pitchFamily="34" charset="0"/>
              <a:cs typeface="Arial" panose="020B0604020202020204" pitchFamily="34" charset="0"/>
            </a:rPr>
            <a:t>de </a:t>
          </a:r>
          <a:r>
            <a:rPr lang="de-DE" sz="1400" dirty="0">
              <a:latin typeface="Arial" panose="020B0604020202020204" pitchFamily="34" charset="0"/>
              <a:cs typeface="Arial" panose="020B0604020202020204" pitchFamily="34" charset="0"/>
            </a:rPr>
            <a:t>Contratación Pública de Defensa </a:t>
          </a:r>
        </a:p>
      </dgm:t>
    </dgm:pt>
    <dgm:pt modelId="{023E6050-B238-46BB-B882-D788B9188CD6}" type="parTrans" cxnId="{1B649979-502A-4E63-8916-DF31D737BC3F}">
      <dgm:prSet/>
      <dgm:spPr/>
      <dgm:t>
        <a:bodyPr/>
        <a:lstStyle/>
        <a:p>
          <a:endParaRPr lang="de-DE" sz="1600">
            <a:latin typeface="Arial" panose="020B0604020202020204" pitchFamily="34" charset="0"/>
            <a:cs typeface="Arial" panose="020B0604020202020204" pitchFamily="34" charset="0"/>
          </a:endParaRPr>
        </a:p>
      </dgm:t>
    </dgm:pt>
    <dgm:pt modelId="{B1E48997-5394-4E51-BDD8-742DD9CBF5AD}" type="sibTrans" cxnId="{1B649979-502A-4E63-8916-DF31D737BC3F}">
      <dgm:prSet/>
      <dgm:spPr/>
      <dgm:t>
        <a:bodyPr/>
        <a:lstStyle/>
        <a:p>
          <a:endParaRPr lang="de-DE" sz="1600">
            <a:latin typeface="Arial" panose="020B0604020202020204" pitchFamily="34" charset="0"/>
            <a:cs typeface="Arial" panose="020B0604020202020204" pitchFamily="34" charset="0"/>
          </a:endParaRPr>
        </a:p>
      </dgm:t>
    </dgm:pt>
    <dgm:pt modelId="{C90441CD-095A-4F9D-9364-538F9B595E91}" type="asst">
      <dgm:prSet phldrT="[Text]" custT="1"/>
      <dgm:spPr>
        <a:solidFill>
          <a:srgbClr val="006666"/>
        </a:solidFill>
      </dgm:spPr>
      <dgm:t>
        <a:bodyPr/>
        <a:lstStyle/>
        <a:p>
          <a:r>
            <a:rPr lang="en-US" sz="1400" b="0" i="0" dirty="0">
              <a:latin typeface="Arial" panose="020B0604020202020204" pitchFamily="34" charset="0"/>
              <a:cs typeface="Arial" panose="020B0604020202020204" pitchFamily="34" charset="0"/>
            </a:rPr>
            <a:t>Fiscalía General de las Fuerzas Armadas</a:t>
          </a:r>
          <a:endParaRPr lang="de-DE" sz="1400" dirty="0">
            <a:latin typeface="Arial" panose="020B0604020202020204" pitchFamily="34" charset="0"/>
            <a:cs typeface="Arial" panose="020B0604020202020204" pitchFamily="34" charset="0"/>
          </a:endParaRPr>
        </a:p>
      </dgm:t>
    </dgm:pt>
    <dgm:pt modelId="{015D35DB-B294-4B92-8224-693DC0B42C69}" type="parTrans" cxnId="{80A75B80-A211-4241-B5A6-05B42A9E0ABE}">
      <dgm:prSet/>
      <dgm:spPr/>
      <dgm:t>
        <a:bodyPr/>
        <a:lstStyle/>
        <a:p>
          <a:endParaRPr lang="de-DE" sz="1600">
            <a:latin typeface="Arial" panose="020B0604020202020204" pitchFamily="34" charset="0"/>
            <a:cs typeface="Arial" panose="020B0604020202020204" pitchFamily="34" charset="0"/>
          </a:endParaRPr>
        </a:p>
      </dgm:t>
    </dgm:pt>
    <dgm:pt modelId="{9FEDD01B-F976-4AAD-9C4D-DD53842D86D9}" type="sibTrans" cxnId="{80A75B80-A211-4241-B5A6-05B42A9E0ABE}">
      <dgm:prSet/>
      <dgm:spPr/>
      <dgm:t>
        <a:bodyPr/>
        <a:lstStyle/>
        <a:p>
          <a:endParaRPr lang="de-DE" sz="1600">
            <a:latin typeface="Arial" panose="020B0604020202020204" pitchFamily="34" charset="0"/>
            <a:cs typeface="Arial" panose="020B0604020202020204" pitchFamily="34" charset="0"/>
          </a:endParaRPr>
        </a:p>
      </dgm:t>
    </dgm:pt>
    <dgm:pt modelId="{332B4E03-CD17-4054-A91A-75A9BBF84588}">
      <dgm:prSet phldrT="[Text]" custT="1"/>
      <dgm:spPr>
        <a:gradFill flip="none" rotWithShape="0">
          <a:gsLst>
            <a:gs pos="0">
              <a:srgbClr val="ED181E">
                <a:shade val="30000"/>
                <a:satMod val="115000"/>
              </a:srgbClr>
            </a:gs>
            <a:gs pos="50000">
              <a:srgbClr val="ED181E">
                <a:shade val="67500"/>
                <a:satMod val="115000"/>
              </a:srgbClr>
            </a:gs>
            <a:gs pos="100000">
              <a:srgbClr val="ED181E">
                <a:shade val="100000"/>
                <a:satMod val="115000"/>
              </a:srgbClr>
            </a:gs>
          </a:gsLst>
          <a:path path="circle">
            <a:fillToRect l="50000" t="50000" r="50000" b="50000"/>
          </a:path>
          <a:tileRect/>
        </a:gradFill>
      </dgm:spPr>
      <dgm:t>
        <a:bodyPr/>
        <a:lstStyle/>
        <a:p>
          <a:r>
            <a:rPr lang="de-DE" sz="1400" dirty="0">
              <a:latin typeface="Arial" panose="020B0604020202020204" pitchFamily="34" charset="0"/>
              <a:cs typeface="Arial" panose="020B0604020202020204" pitchFamily="34" charset="0"/>
            </a:rPr>
            <a:t>Oficina Federal </a:t>
          </a:r>
          <a:r>
            <a:rPr lang="de-DE" sz="1400" dirty="0" err="1">
              <a:latin typeface="Arial" panose="020B0604020202020204" pitchFamily="34" charset="0"/>
              <a:cs typeface="Arial" panose="020B0604020202020204" pitchFamily="34" charset="0"/>
            </a:rPr>
            <a:t>de Topografía </a:t>
          </a:r>
          <a:r>
            <a:rPr lang="de-DE" sz="1400" dirty="0">
              <a:latin typeface="Arial" panose="020B0604020202020204" pitchFamily="34" charset="0"/>
              <a:cs typeface="Arial" panose="020B0604020202020204" pitchFamily="34" charset="0"/>
            </a:rPr>
            <a:t>swisstopo</a:t>
          </a:r>
        </a:p>
      </dgm:t>
    </dgm:pt>
    <dgm:pt modelId="{01415512-82FB-45B4-AC39-70BB6E775C8D}" type="parTrans" cxnId="{062C3DEC-26E5-4771-8FA9-F580C032B27C}">
      <dgm:prSet/>
      <dgm:spPr/>
      <dgm:t>
        <a:bodyPr/>
        <a:lstStyle/>
        <a:p>
          <a:endParaRPr lang="de-DE" sz="1600">
            <a:latin typeface="Arial" panose="020B0604020202020204" pitchFamily="34" charset="0"/>
            <a:cs typeface="Arial" panose="020B0604020202020204" pitchFamily="34" charset="0"/>
          </a:endParaRPr>
        </a:p>
      </dgm:t>
    </dgm:pt>
    <dgm:pt modelId="{5EB52C0B-1590-4629-830F-04AB118E4FB4}" type="sibTrans" cxnId="{062C3DEC-26E5-4771-8FA9-F580C032B27C}">
      <dgm:prSet/>
      <dgm:spPr/>
      <dgm:t>
        <a:bodyPr/>
        <a:lstStyle/>
        <a:p>
          <a:endParaRPr lang="de-DE" sz="1600">
            <a:latin typeface="Arial" panose="020B0604020202020204" pitchFamily="34" charset="0"/>
            <a:cs typeface="Arial" panose="020B0604020202020204" pitchFamily="34" charset="0"/>
          </a:endParaRPr>
        </a:p>
      </dgm:t>
    </dgm:pt>
    <dgm:pt modelId="{74694078-9912-488E-BC51-84AA7F3A9BEE}">
      <dgm:prSet phldrT="[Text]" custT="1"/>
      <dgm:spPr>
        <a:solidFill>
          <a:srgbClr val="006666"/>
        </a:solidFill>
      </dgm:spPr>
      <dgm:t>
        <a:bodyPr/>
        <a:lstStyle/>
        <a:p>
          <a:r>
            <a:rPr lang="de-DE" sz="1400" dirty="0">
              <a:latin typeface="Arial" panose="020B0604020202020204" pitchFamily="34" charset="0"/>
              <a:cs typeface="Arial" panose="020B0604020202020204" pitchFamily="34" charset="0"/>
            </a:rPr>
            <a:t>Oficina Federal </a:t>
          </a:r>
          <a:r>
            <a:rPr lang="de-DE" sz="1400" dirty="0" err="1">
              <a:latin typeface="Arial" panose="020B0604020202020204" pitchFamily="34" charset="0"/>
              <a:cs typeface="Arial" panose="020B0604020202020204" pitchFamily="34" charset="0"/>
            </a:rPr>
            <a:t>de Protección Civil</a:t>
          </a:r>
          <a:endParaRPr lang="de-DE" sz="1400" dirty="0">
            <a:latin typeface="Arial" panose="020B0604020202020204" pitchFamily="34" charset="0"/>
            <a:cs typeface="Arial" panose="020B0604020202020204" pitchFamily="34" charset="0"/>
          </a:endParaRPr>
        </a:p>
      </dgm:t>
    </dgm:pt>
    <dgm:pt modelId="{7F14CFBC-C7F9-4731-8CF8-364615F72BA4}" type="parTrans" cxnId="{23D43FF6-5E2F-46CE-BA6D-DE9302D1B3EF}">
      <dgm:prSet/>
      <dgm:spPr/>
      <dgm:t>
        <a:bodyPr/>
        <a:lstStyle/>
        <a:p>
          <a:endParaRPr lang="de-DE" sz="1600">
            <a:latin typeface="Arial" panose="020B0604020202020204" pitchFamily="34" charset="0"/>
            <a:cs typeface="Arial" panose="020B0604020202020204" pitchFamily="34" charset="0"/>
          </a:endParaRPr>
        </a:p>
      </dgm:t>
    </dgm:pt>
    <dgm:pt modelId="{66544780-3A74-4F18-9B8A-67C98D89F4B7}" type="sibTrans" cxnId="{23D43FF6-5E2F-46CE-BA6D-DE9302D1B3EF}">
      <dgm:prSet/>
      <dgm:spPr/>
      <dgm:t>
        <a:bodyPr/>
        <a:lstStyle/>
        <a:p>
          <a:endParaRPr lang="de-DE" sz="1600">
            <a:latin typeface="Arial" panose="020B0604020202020204" pitchFamily="34" charset="0"/>
            <a:cs typeface="Arial" panose="020B0604020202020204" pitchFamily="34" charset="0"/>
          </a:endParaRPr>
        </a:p>
      </dgm:t>
    </dgm:pt>
    <dgm:pt modelId="{13768A17-4ED9-4AAF-AD5C-B14667BBD34E}">
      <dgm:prSet phldrT="[Text]" custT="1"/>
      <dgm:spPr>
        <a:solidFill>
          <a:srgbClr val="006666"/>
        </a:solidFill>
      </dgm:spPr>
      <dgm:t>
        <a:bodyPr/>
        <a:lstStyle/>
        <a:p>
          <a:r>
            <a:rPr lang="de-CH" sz="1400" dirty="0">
              <a:latin typeface="Arial" panose="020B0604020202020204" pitchFamily="34" charset="0"/>
              <a:cs typeface="Arial" panose="020B0604020202020204" pitchFamily="34" charset="0"/>
            </a:rPr>
            <a:t>Oficina Federal del Deporte</a:t>
          </a:r>
          <a:endParaRPr lang="de-DE" sz="1400" dirty="0">
            <a:latin typeface="Arial" panose="020B0604020202020204" pitchFamily="34" charset="0"/>
            <a:cs typeface="Arial" panose="020B0604020202020204" pitchFamily="34" charset="0"/>
          </a:endParaRPr>
        </a:p>
      </dgm:t>
    </dgm:pt>
    <dgm:pt modelId="{D61C12ED-1E39-45D3-B27E-5F70FB84CF89}" type="parTrans" cxnId="{76863A15-ED1A-445A-9661-583C221459C9}">
      <dgm:prSet/>
      <dgm:spPr/>
      <dgm:t>
        <a:bodyPr/>
        <a:lstStyle/>
        <a:p>
          <a:endParaRPr lang="de-DE" sz="1600">
            <a:latin typeface="Arial" panose="020B0604020202020204" pitchFamily="34" charset="0"/>
            <a:cs typeface="Arial" panose="020B0604020202020204" pitchFamily="34" charset="0"/>
          </a:endParaRPr>
        </a:p>
      </dgm:t>
    </dgm:pt>
    <dgm:pt modelId="{494B2B23-5437-4239-A4C6-179BF0BD9B3D}" type="sibTrans" cxnId="{76863A15-ED1A-445A-9661-583C221459C9}">
      <dgm:prSet/>
      <dgm:spPr/>
      <dgm:t>
        <a:bodyPr/>
        <a:lstStyle/>
        <a:p>
          <a:endParaRPr lang="de-DE" sz="1600">
            <a:latin typeface="Arial" panose="020B0604020202020204" pitchFamily="34" charset="0"/>
            <a:cs typeface="Arial" panose="020B0604020202020204" pitchFamily="34" charset="0"/>
          </a:endParaRPr>
        </a:p>
      </dgm:t>
    </dgm:pt>
    <dgm:pt modelId="{C38D0357-7972-4970-A298-71A19DFED606}">
      <dgm:prSet phldrT="[Text]" custT="1"/>
      <dgm:spPr>
        <a:solidFill>
          <a:srgbClr val="006666"/>
        </a:solidFill>
      </dgm:spPr>
      <dgm:t>
        <a:bodyPr/>
        <a:lstStyle/>
        <a:p>
          <a:r>
            <a:rPr lang="en-US" sz="1400" b="0" i="0" dirty="0">
              <a:latin typeface="Arial" panose="020B0604020202020204" pitchFamily="34" charset="0"/>
              <a:cs typeface="Arial" panose="020B0604020202020204" pitchFamily="34" charset="0"/>
            </a:rPr>
            <a:t>Secretaría de Estado de Política de Seguridad SEPOS</a:t>
          </a:r>
          <a:endParaRPr lang="de-DE" sz="1400" dirty="0">
            <a:latin typeface="Arial" panose="020B0604020202020204" pitchFamily="34" charset="0"/>
            <a:cs typeface="Arial" panose="020B0604020202020204" pitchFamily="34" charset="0"/>
          </a:endParaRPr>
        </a:p>
      </dgm:t>
    </dgm:pt>
    <dgm:pt modelId="{091002D9-D6CE-4DA8-976B-313AD16A45B8}" type="parTrans" cxnId="{22A3B638-35C2-4AAD-9C2D-63E43011F528}">
      <dgm:prSet/>
      <dgm:spPr/>
      <dgm:t>
        <a:bodyPr/>
        <a:lstStyle/>
        <a:p>
          <a:endParaRPr lang="de-CH">
            <a:latin typeface="Arial" panose="020B0604020202020204" pitchFamily="34" charset="0"/>
            <a:cs typeface="Arial" panose="020B0604020202020204" pitchFamily="34" charset="0"/>
          </a:endParaRPr>
        </a:p>
      </dgm:t>
    </dgm:pt>
    <dgm:pt modelId="{B8C04E70-E48A-464B-B2B6-EB0131E610D3}" type="sibTrans" cxnId="{22A3B638-35C2-4AAD-9C2D-63E43011F528}">
      <dgm:prSet/>
      <dgm:spPr/>
      <dgm:t>
        <a:bodyPr/>
        <a:lstStyle/>
        <a:p>
          <a:endParaRPr lang="de-CH">
            <a:latin typeface="Arial" panose="020B0604020202020204" pitchFamily="34" charset="0"/>
            <a:cs typeface="Arial" panose="020B0604020202020204" pitchFamily="34" charset="0"/>
          </a:endParaRPr>
        </a:p>
      </dgm:t>
    </dgm:pt>
    <dgm:pt modelId="{7A306CBA-5EFC-4260-96E7-249D8CBAC353}">
      <dgm:prSet phldrT="[Text]" custT="1"/>
      <dgm:spPr>
        <a:solidFill>
          <a:srgbClr val="006666"/>
        </a:solidFill>
      </dgm:spPr>
      <dgm:t>
        <a:bodyPr/>
        <a:lstStyle/>
        <a:p>
          <a:r>
            <a:rPr lang="de-DE" sz="1400" dirty="0">
              <a:latin typeface="Arial" panose="020B0604020202020204" pitchFamily="34" charset="0"/>
              <a:cs typeface="Arial" panose="020B0604020202020204" pitchFamily="34" charset="0"/>
            </a:rPr>
            <a:t>Centro Nacional de Ciberseguridad NCSC</a:t>
          </a:r>
        </a:p>
      </dgm:t>
    </dgm:pt>
    <dgm:pt modelId="{DB3528BD-AB66-40AF-9426-912E8E20ED91}" type="parTrans" cxnId="{5035422C-DB81-4E79-A0B4-E315977E4D76}">
      <dgm:prSet/>
      <dgm:spPr/>
      <dgm:t>
        <a:bodyPr/>
        <a:lstStyle/>
        <a:p>
          <a:endParaRPr lang="de-CH">
            <a:latin typeface="Arial" panose="020B0604020202020204" pitchFamily="34" charset="0"/>
            <a:cs typeface="Arial" panose="020B0604020202020204" pitchFamily="34" charset="0"/>
          </a:endParaRPr>
        </a:p>
      </dgm:t>
    </dgm:pt>
    <dgm:pt modelId="{93F72465-3A42-457B-9C73-AFE017D84AA8}" type="sibTrans" cxnId="{5035422C-DB81-4E79-A0B4-E315977E4D76}">
      <dgm:prSet/>
      <dgm:spPr/>
      <dgm:t>
        <a:bodyPr/>
        <a:lstStyle/>
        <a:p>
          <a:endParaRPr lang="de-CH">
            <a:latin typeface="Arial" panose="020B0604020202020204" pitchFamily="34" charset="0"/>
            <a:cs typeface="Arial" panose="020B0604020202020204" pitchFamily="34" charset="0"/>
          </a:endParaRPr>
        </a:p>
      </dgm:t>
    </dgm:pt>
    <dgm:pt modelId="{D131B526-0707-4B34-8973-FD5B0B86F784}" type="pres">
      <dgm:prSet presAssocID="{BCF61D8E-844C-43E5-84B3-15DA27E156F1}" presName="hierChild1" presStyleCnt="0">
        <dgm:presLayoutVars>
          <dgm:orgChart val="1"/>
          <dgm:chPref val="1"/>
          <dgm:dir/>
          <dgm:animOne val="branch"/>
          <dgm:animLvl val="lvl"/>
          <dgm:resizeHandles/>
        </dgm:presLayoutVars>
      </dgm:prSet>
      <dgm:spPr/>
    </dgm:pt>
    <dgm:pt modelId="{ECEC76E8-726B-4E61-B64F-712EAE4BAC83}" type="pres">
      <dgm:prSet presAssocID="{3FB83517-8B4C-4D61-94CE-6DAE385EA176}" presName="hierRoot1" presStyleCnt="0">
        <dgm:presLayoutVars>
          <dgm:hierBranch val="init"/>
        </dgm:presLayoutVars>
      </dgm:prSet>
      <dgm:spPr/>
    </dgm:pt>
    <dgm:pt modelId="{A527CBD1-74D4-44A3-BB2A-965F5E2F4118}" type="pres">
      <dgm:prSet presAssocID="{3FB83517-8B4C-4D61-94CE-6DAE385EA176}" presName="rootComposite1" presStyleCnt="0"/>
      <dgm:spPr/>
    </dgm:pt>
    <dgm:pt modelId="{307F3707-1F68-4D17-A03E-FCF3628B3A00}" type="pres">
      <dgm:prSet presAssocID="{3FB83517-8B4C-4D61-94CE-6DAE385EA176}" presName="rootText1" presStyleLbl="node0" presStyleIdx="0" presStyleCnt="1" custScaleX="194332" custScaleY="188045" custLinFactNeighborX="4052" custLinFactNeighborY="4303">
        <dgm:presLayoutVars>
          <dgm:chPref val="3"/>
        </dgm:presLayoutVars>
      </dgm:prSet>
      <dgm:spPr/>
    </dgm:pt>
    <dgm:pt modelId="{730A6523-EB26-4888-94F9-08DD39463207}" type="pres">
      <dgm:prSet presAssocID="{3FB83517-8B4C-4D61-94CE-6DAE385EA176}" presName="rootConnector1" presStyleLbl="node1" presStyleIdx="0" presStyleCnt="0"/>
      <dgm:spPr/>
    </dgm:pt>
    <dgm:pt modelId="{25275C74-ADFD-40B1-85AC-F00747C1DADF}" type="pres">
      <dgm:prSet presAssocID="{3FB83517-8B4C-4D61-94CE-6DAE385EA176}" presName="hierChild2" presStyleCnt="0"/>
      <dgm:spPr/>
    </dgm:pt>
    <dgm:pt modelId="{5EE39BB6-8D9C-41F6-A6BE-E20EBE6FD913}" type="pres">
      <dgm:prSet presAssocID="{091002D9-D6CE-4DA8-976B-313AD16A45B8}" presName="Name64" presStyleLbl="parChTrans1D2" presStyleIdx="0" presStyleCnt="10"/>
      <dgm:spPr/>
    </dgm:pt>
    <dgm:pt modelId="{ED1C1FFB-6F55-4D74-95B2-285E98BE8C59}" type="pres">
      <dgm:prSet presAssocID="{C38D0357-7972-4970-A298-71A19DFED606}" presName="hierRoot2" presStyleCnt="0">
        <dgm:presLayoutVars>
          <dgm:hierBranch val="init"/>
        </dgm:presLayoutVars>
      </dgm:prSet>
      <dgm:spPr/>
    </dgm:pt>
    <dgm:pt modelId="{DFC34750-D831-4700-8AC2-74F30EACF76B}" type="pres">
      <dgm:prSet presAssocID="{C38D0357-7972-4970-A298-71A19DFED606}" presName="rootComposite" presStyleCnt="0"/>
      <dgm:spPr/>
    </dgm:pt>
    <dgm:pt modelId="{7542D2EE-759A-4E06-8DC2-1677B1A3B0D1}" type="pres">
      <dgm:prSet presAssocID="{C38D0357-7972-4970-A298-71A19DFED606}" presName="rootText" presStyleLbl="node2" presStyleIdx="0" presStyleCnt="8" custScaleX="325788" custLinFactNeighborX="3815">
        <dgm:presLayoutVars>
          <dgm:chPref val="3"/>
        </dgm:presLayoutVars>
      </dgm:prSet>
      <dgm:spPr/>
    </dgm:pt>
    <dgm:pt modelId="{9CF452F7-35F1-41DC-B52B-9D95F11D078C}" type="pres">
      <dgm:prSet presAssocID="{C38D0357-7972-4970-A298-71A19DFED606}" presName="rootConnector" presStyleLbl="node2" presStyleIdx="0" presStyleCnt="8"/>
      <dgm:spPr/>
    </dgm:pt>
    <dgm:pt modelId="{F7986F4E-C612-4328-B688-E60A7660C85A}" type="pres">
      <dgm:prSet presAssocID="{C38D0357-7972-4970-A298-71A19DFED606}" presName="hierChild4" presStyleCnt="0"/>
      <dgm:spPr/>
    </dgm:pt>
    <dgm:pt modelId="{F3451EC5-D57F-428C-A5EC-F9E403F4A236}" type="pres">
      <dgm:prSet presAssocID="{C38D0357-7972-4970-A298-71A19DFED606}" presName="hierChild5" presStyleCnt="0"/>
      <dgm:spPr/>
    </dgm:pt>
    <dgm:pt modelId="{F34AF0B2-817B-4AFB-929C-133889B72EA1}" type="pres">
      <dgm:prSet presAssocID="{9CD99E1D-9ADB-4C4A-9718-36846E197285}" presName="Name64" presStyleLbl="parChTrans1D2" presStyleIdx="1" presStyleCnt="10"/>
      <dgm:spPr/>
    </dgm:pt>
    <dgm:pt modelId="{204794D5-AEC8-4BB4-A611-EAD5CC1C9B81}" type="pres">
      <dgm:prSet presAssocID="{6E347D22-62C7-4321-984B-F2C546F482CD}" presName="hierRoot2" presStyleCnt="0">
        <dgm:presLayoutVars>
          <dgm:hierBranch val="init"/>
        </dgm:presLayoutVars>
      </dgm:prSet>
      <dgm:spPr/>
    </dgm:pt>
    <dgm:pt modelId="{5C661D0A-B3F7-4B99-B663-F34AAFD9AECA}" type="pres">
      <dgm:prSet presAssocID="{6E347D22-62C7-4321-984B-F2C546F482CD}" presName="rootComposite" presStyleCnt="0"/>
      <dgm:spPr/>
    </dgm:pt>
    <dgm:pt modelId="{920F37DF-05E4-4DE3-A69A-E42309AB56F5}" type="pres">
      <dgm:prSet presAssocID="{6E347D22-62C7-4321-984B-F2C546F482CD}" presName="rootText" presStyleLbl="node2" presStyleIdx="1" presStyleCnt="8" custScaleX="325788" custLinFactNeighborX="3815">
        <dgm:presLayoutVars>
          <dgm:chPref val="3"/>
        </dgm:presLayoutVars>
      </dgm:prSet>
      <dgm:spPr/>
    </dgm:pt>
    <dgm:pt modelId="{07E615D7-F176-48A8-A2F1-712B47E5DF88}" type="pres">
      <dgm:prSet presAssocID="{6E347D22-62C7-4321-984B-F2C546F482CD}" presName="rootConnector" presStyleLbl="node2" presStyleIdx="1" presStyleCnt="8"/>
      <dgm:spPr/>
    </dgm:pt>
    <dgm:pt modelId="{7D32D6CD-0D78-40CE-BD71-C722E40B41F8}" type="pres">
      <dgm:prSet presAssocID="{6E347D22-62C7-4321-984B-F2C546F482CD}" presName="hierChild4" presStyleCnt="0"/>
      <dgm:spPr/>
    </dgm:pt>
    <dgm:pt modelId="{2BFFC798-3768-4F3C-8F18-8B11700765C8}" type="pres">
      <dgm:prSet presAssocID="{6E347D22-62C7-4321-984B-F2C546F482CD}" presName="hierChild5" presStyleCnt="0"/>
      <dgm:spPr/>
    </dgm:pt>
    <dgm:pt modelId="{E1DD4EFA-A4DF-41D6-89DB-6A713F1776B9}" type="pres">
      <dgm:prSet presAssocID="{A607D857-C7F8-45A3-B48B-CA64B2ABCF7B}" presName="Name64" presStyleLbl="parChTrans1D2" presStyleIdx="2" presStyleCnt="10"/>
      <dgm:spPr/>
    </dgm:pt>
    <dgm:pt modelId="{E54701E9-BB8A-4FF4-9B7F-B91DE99D3012}" type="pres">
      <dgm:prSet presAssocID="{26674C55-9CF7-45E7-83F6-CE7A7D19AC89}" presName="hierRoot2" presStyleCnt="0">
        <dgm:presLayoutVars>
          <dgm:hierBranch val="init"/>
        </dgm:presLayoutVars>
      </dgm:prSet>
      <dgm:spPr/>
    </dgm:pt>
    <dgm:pt modelId="{C9FDBE86-427D-436D-990F-4AF80A31E2D4}" type="pres">
      <dgm:prSet presAssocID="{26674C55-9CF7-45E7-83F6-CE7A7D19AC89}" presName="rootComposite" presStyleCnt="0"/>
      <dgm:spPr/>
    </dgm:pt>
    <dgm:pt modelId="{9BC7891F-CAE1-4185-9645-DAF8CAE5F24C}" type="pres">
      <dgm:prSet presAssocID="{26674C55-9CF7-45E7-83F6-CE7A7D19AC89}" presName="rootText" presStyleLbl="node2" presStyleIdx="2" presStyleCnt="8" custScaleX="325788" custLinFactNeighborX="3815">
        <dgm:presLayoutVars>
          <dgm:chPref val="3"/>
        </dgm:presLayoutVars>
      </dgm:prSet>
      <dgm:spPr/>
    </dgm:pt>
    <dgm:pt modelId="{F8E9EA96-6515-4698-8D31-361071AC6E1C}" type="pres">
      <dgm:prSet presAssocID="{26674C55-9CF7-45E7-83F6-CE7A7D19AC89}" presName="rootConnector" presStyleLbl="node2" presStyleIdx="2" presStyleCnt="8"/>
      <dgm:spPr/>
    </dgm:pt>
    <dgm:pt modelId="{9427A1A8-54C1-41AD-9C7D-37CFB24687D6}" type="pres">
      <dgm:prSet presAssocID="{26674C55-9CF7-45E7-83F6-CE7A7D19AC89}" presName="hierChild4" presStyleCnt="0"/>
      <dgm:spPr/>
    </dgm:pt>
    <dgm:pt modelId="{AB9FC961-78EB-45E6-96BB-6A8866D1AFCF}" type="pres">
      <dgm:prSet presAssocID="{26674C55-9CF7-45E7-83F6-CE7A7D19AC89}" presName="hierChild5" presStyleCnt="0"/>
      <dgm:spPr/>
    </dgm:pt>
    <dgm:pt modelId="{5EED0B20-904F-4573-BA76-5E5C0973F760}" type="pres">
      <dgm:prSet presAssocID="{023E6050-B238-46BB-B882-D788B9188CD6}" presName="Name64" presStyleLbl="parChTrans1D2" presStyleIdx="3" presStyleCnt="10"/>
      <dgm:spPr/>
    </dgm:pt>
    <dgm:pt modelId="{40FD8C8A-067D-4988-BC03-D82D13F48516}" type="pres">
      <dgm:prSet presAssocID="{07643962-EDCA-4D19-ACAA-05AB711CC2C9}" presName="hierRoot2" presStyleCnt="0">
        <dgm:presLayoutVars>
          <dgm:hierBranch val="init"/>
        </dgm:presLayoutVars>
      </dgm:prSet>
      <dgm:spPr/>
    </dgm:pt>
    <dgm:pt modelId="{EA4E8727-EB07-4210-8CD3-B0F618E835DC}" type="pres">
      <dgm:prSet presAssocID="{07643962-EDCA-4D19-ACAA-05AB711CC2C9}" presName="rootComposite" presStyleCnt="0"/>
      <dgm:spPr/>
    </dgm:pt>
    <dgm:pt modelId="{8B7C9193-3250-4040-AD4F-25CFBA4B4218}" type="pres">
      <dgm:prSet presAssocID="{07643962-EDCA-4D19-ACAA-05AB711CC2C9}" presName="rootText" presStyleLbl="node2" presStyleIdx="3" presStyleCnt="8" custScaleX="325788" custLinFactNeighborX="3815">
        <dgm:presLayoutVars>
          <dgm:chPref val="3"/>
        </dgm:presLayoutVars>
      </dgm:prSet>
      <dgm:spPr/>
    </dgm:pt>
    <dgm:pt modelId="{986283FA-5658-45C7-B681-A337581A4789}" type="pres">
      <dgm:prSet presAssocID="{07643962-EDCA-4D19-ACAA-05AB711CC2C9}" presName="rootConnector" presStyleLbl="node2" presStyleIdx="3" presStyleCnt="8"/>
      <dgm:spPr/>
    </dgm:pt>
    <dgm:pt modelId="{4F999DDB-0737-409E-A012-AAD9F8EB9E01}" type="pres">
      <dgm:prSet presAssocID="{07643962-EDCA-4D19-ACAA-05AB711CC2C9}" presName="hierChild4" presStyleCnt="0"/>
      <dgm:spPr/>
    </dgm:pt>
    <dgm:pt modelId="{9DE4AFBC-6A4C-4EB8-8BA6-D6049A81D2E7}" type="pres">
      <dgm:prSet presAssocID="{07643962-EDCA-4D19-ACAA-05AB711CC2C9}" presName="hierChild5" presStyleCnt="0"/>
      <dgm:spPr/>
    </dgm:pt>
    <dgm:pt modelId="{A81A9B8D-39EE-4108-85C3-A1F2B1D1E926}" type="pres">
      <dgm:prSet presAssocID="{01415512-82FB-45B4-AC39-70BB6E775C8D}" presName="Name64" presStyleLbl="parChTrans1D2" presStyleIdx="4" presStyleCnt="10"/>
      <dgm:spPr/>
    </dgm:pt>
    <dgm:pt modelId="{23327E0A-1A79-4D4C-B408-BC71E8713ECF}" type="pres">
      <dgm:prSet presAssocID="{332B4E03-CD17-4054-A91A-75A9BBF84588}" presName="hierRoot2" presStyleCnt="0">
        <dgm:presLayoutVars>
          <dgm:hierBranch val="init"/>
        </dgm:presLayoutVars>
      </dgm:prSet>
      <dgm:spPr/>
    </dgm:pt>
    <dgm:pt modelId="{E7BFD8CF-3893-4CEC-A4BF-F15C7270388D}" type="pres">
      <dgm:prSet presAssocID="{332B4E03-CD17-4054-A91A-75A9BBF84588}" presName="rootComposite" presStyleCnt="0"/>
      <dgm:spPr/>
    </dgm:pt>
    <dgm:pt modelId="{409B4186-B86C-4A85-9416-36D8823111EF}" type="pres">
      <dgm:prSet presAssocID="{332B4E03-CD17-4054-A91A-75A9BBF84588}" presName="rootText" presStyleLbl="node2" presStyleIdx="4" presStyleCnt="8" custScaleX="325788" custLinFactNeighborX="3815">
        <dgm:presLayoutVars>
          <dgm:chPref val="3"/>
        </dgm:presLayoutVars>
      </dgm:prSet>
      <dgm:spPr/>
    </dgm:pt>
    <dgm:pt modelId="{5426D130-0941-43A6-AF42-7CA77469B304}" type="pres">
      <dgm:prSet presAssocID="{332B4E03-CD17-4054-A91A-75A9BBF84588}" presName="rootConnector" presStyleLbl="node2" presStyleIdx="4" presStyleCnt="8"/>
      <dgm:spPr/>
    </dgm:pt>
    <dgm:pt modelId="{99701B3D-CE72-4D2A-94A8-4E0F9C1A7C75}" type="pres">
      <dgm:prSet presAssocID="{332B4E03-CD17-4054-A91A-75A9BBF84588}" presName="hierChild4" presStyleCnt="0"/>
      <dgm:spPr/>
    </dgm:pt>
    <dgm:pt modelId="{E8818377-7332-4F2B-8D16-D1E738329C2A}" type="pres">
      <dgm:prSet presAssocID="{332B4E03-CD17-4054-A91A-75A9BBF84588}" presName="hierChild5" presStyleCnt="0"/>
      <dgm:spPr/>
    </dgm:pt>
    <dgm:pt modelId="{559E452A-3A32-441A-989D-15EF16498073}" type="pres">
      <dgm:prSet presAssocID="{7F14CFBC-C7F9-4731-8CF8-364615F72BA4}" presName="Name64" presStyleLbl="parChTrans1D2" presStyleIdx="5" presStyleCnt="10"/>
      <dgm:spPr/>
    </dgm:pt>
    <dgm:pt modelId="{4C8A45A3-77E7-4F95-9F19-1ED3A7DE8BCE}" type="pres">
      <dgm:prSet presAssocID="{74694078-9912-488E-BC51-84AA7F3A9BEE}" presName="hierRoot2" presStyleCnt="0">
        <dgm:presLayoutVars>
          <dgm:hierBranch val="init"/>
        </dgm:presLayoutVars>
      </dgm:prSet>
      <dgm:spPr/>
    </dgm:pt>
    <dgm:pt modelId="{2BA2A348-909A-44F1-B475-40836F150A27}" type="pres">
      <dgm:prSet presAssocID="{74694078-9912-488E-BC51-84AA7F3A9BEE}" presName="rootComposite" presStyleCnt="0"/>
      <dgm:spPr/>
    </dgm:pt>
    <dgm:pt modelId="{B6C2A55E-B614-4BF4-A052-3FA303CA4697}" type="pres">
      <dgm:prSet presAssocID="{74694078-9912-488E-BC51-84AA7F3A9BEE}" presName="rootText" presStyleLbl="node2" presStyleIdx="5" presStyleCnt="8" custScaleX="325788" custLinFactNeighborX="3815">
        <dgm:presLayoutVars>
          <dgm:chPref val="3"/>
        </dgm:presLayoutVars>
      </dgm:prSet>
      <dgm:spPr/>
    </dgm:pt>
    <dgm:pt modelId="{77CC010A-6130-430A-9A3E-40AEB4CE65C0}" type="pres">
      <dgm:prSet presAssocID="{74694078-9912-488E-BC51-84AA7F3A9BEE}" presName="rootConnector" presStyleLbl="node2" presStyleIdx="5" presStyleCnt="8"/>
      <dgm:spPr/>
    </dgm:pt>
    <dgm:pt modelId="{87693822-3075-4258-A099-3BCDB4264239}" type="pres">
      <dgm:prSet presAssocID="{74694078-9912-488E-BC51-84AA7F3A9BEE}" presName="hierChild4" presStyleCnt="0"/>
      <dgm:spPr/>
    </dgm:pt>
    <dgm:pt modelId="{AAEE064A-EF7F-4934-930B-C084B80E63EF}" type="pres">
      <dgm:prSet presAssocID="{74694078-9912-488E-BC51-84AA7F3A9BEE}" presName="hierChild5" presStyleCnt="0"/>
      <dgm:spPr/>
    </dgm:pt>
    <dgm:pt modelId="{C71430A7-0C51-4FB8-8586-BF3A8127EF7C}" type="pres">
      <dgm:prSet presAssocID="{DB3528BD-AB66-40AF-9426-912E8E20ED91}" presName="Name64" presStyleLbl="parChTrans1D2" presStyleIdx="6" presStyleCnt="10"/>
      <dgm:spPr/>
    </dgm:pt>
    <dgm:pt modelId="{CD7C008E-2F39-4C80-BE06-1FA1449D87EB}" type="pres">
      <dgm:prSet presAssocID="{7A306CBA-5EFC-4260-96E7-249D8CBAC353}" presName="hierRoot2" presStyleCnt="0">
        <dgm:presLayoutVars>
          <dgm:hierBranch val="init"/>
        </dgm:presLayoutVars>
      </dgm:prSet>
      <dgm:spPr/>
    </dgm:pt>
    <dgm:pt modelId="{340A98F6-9AF6-4C4D-87F7-7091B5B7BB05}" type="pres">
      <dgm:prSet presAssocID="{7A306CBA-5EFC-4260-96E7-249D8CBAC353}" presName="rootComposite" presStyleCnt="0"/>
      <dgm:spPr/>
    </dgm:pt>
    <dgm:pt modelId="{A481A2CF-EC95-47C3-8B9A-0B51FC3F5119}" type="pres">
      <dgm:prSet presAssocID="{7A306CBA-5EFC-4260-96E7-249D8CBAC353}" presName="rootText" presStyleLbl="node2" presStyleIdx="6" presStyleCnt="8" custScaleX="326522" custLinFactNeighborX="3815">
        <dgm:presLayoutVars>
          <dgm:chPref val="3"/>
        </dgm:presLayoutVars>
      </dgm:prSet>
      <dgm:spPr/>
    </dgm:pt>
    <dgm:pt modelId="{08AA6AEB-AAEE-4E24-9D3D-30B1E4B052D3}" type="pres">
      <dgm:prSet presAssocID="{7A306CBA-5EFC-4260-96E7-249D8CBAC353}" presName="rootConnector" presStyleLbl="node2" presStyleIdx="6" presStyleCnt="8"/>
      <dgm:spPr/>
    </dgm:pt>
    <dgm:pt modelId="{1D732438-A60A-498C-B159-5B79A91948EF}" type="pres">
      <dgm:prSet presAssocID="{7A306CBA-5EFC-4260-96E7-249D8CBAC353}" presName="hierChild4" presStyleCnt="0"/>
      <dgm:spPr/>
    </dgm:pt>
    <dgm:pt modelId="{78EDA6A2-4051-4A80-99F6-15588239A997}" type="pres">
      <dgm:prSet presAssocID="{7A306CBA-5EFC-4260-96E7-249D8CBAC353}" presName="hierChild5" presStyleCnt="0"/>
      <dgm:spPr/>
    </dgm:pt>
    <dgm:pt modelId="{142FAA48-46D0-4B05-A191-94517BAEBC22}" type="pres">
      <dgm:prSet presAssocID="{D61C12ED-1E39-45D3-B27E-5F70FB84CF89}" presName="Name64" presStyleLbl="parChTrans1D2" presStyleIdx="7" presStyleCnt="10"/>
      <dgm:spPr/>
    </dgm:pt>
    <dgm:pt modelId="{D8C5E7FA-D096-4C25-9319-AD7433315F84}" type="pres">
      <dgm:prSet presAssocID="{13768A17-4ED9-4AAF-AD5C-B14667BBD34E}" presName="hierRoot2" presStyleCnt="0">
        <dgm:presLayoutVars>
          <dgm:hierBranch val="init"/>
        </dgm:presLayoutVars>
      </dgm:prSet>
      <dgm:spPr/>
    </dgm:pt>
    <dgm:pt modelId="{6697A88B-ABCD-40A1-B360-E4347FCCB2FF}" type="pres">
      <dgm:prSet presAssocID="{13768A17-4ED9-4AAF-AD5C-B14667BBD34E}" presName="rootComposite" presStyleCnt="0"/>
      <dgm:spPr/>
    </dgm:pt>
    <dgm:pt modelId="{36AB760E-D9EB-4407-9F85-2634B882FEA1}" type="pres">
      <dgm:prSet presAssocID="{13768A17-4ED9-4AAF-AD5C-B14667BBD34E}" presName="rootText" presStyleLbl="node2" presStyleIdx="7" presStyleCnt="8" custScaleX="325788" custLinFactNeighborX="3905" custLinFactNeighborY="-4268">
        <dgm:presLayoutVars>
          <dgm:chPref val="3"/>
        </dgm:presLayoutVars>
      </dgm:prSet>
      <dgm:spPr/>
    </dgm:pt>
    <dgm:pt modelId="{023F6565-16A1-49AC-8FE1-D65E60EDBD28}" type="pres">
      <dgm:prSet presAssocID="{13768A17-4ED9-4AAF-AD5C-B14667BBD34E}" presName="rootConnector" presStyleLbl="node2" presStyleIdx="7" presStyleCnt="8"/>
      <dgm:spPr/>
    </dgm:pt>
    <dgm:pt modelId="{10B9B101-8886-440E-AE88-2A77DB72FF46}" type="pres">
      <dgm:prSet presAssocID="{13768A17-4ED9-4AAF-AD5C-B14667BBD34E}" presName="hierChild4" presStyleCnt="0"/>
      <dgm:spPr/>
    </dgm:pt>
    <dgm:pt modelId="{F4506BF7-8DCD-4277-8C0C-F90D15E2480C}" type="pres">
      <dgm:prSet presAssocID="{13768A17-4ED9-4AAF-AD5C-B14667BBD34E}" presName="hierChild5" presStyleCnt="0"/>
      <dgm:spPr/>
    </dgm:pt>
    <dgm:pt modelId="{7E374376-9568-4BD6-B0C0-EB0DD321C4C3}" type="pres">
      <dgm:prSet presAssocID="{3FB83517-8B4C-4D61-94CE-6DAE385EA176}" presName="hierChild3" presStyleCnt="0"/>
      <dgm:spPr/>
    </dgm:pt>
    <dgm:pt modelId="{B5738E44-9ADF-4336-AA66-49AD3E893528}" type="pres">
      <dgm:prSet presAssocID="{3CE45384-2082-46F3-B722-BA69F6780509}" presName="Name115" presStyleLbl="parChTrans1D2" presStyleIdx="8" presStyleCnt="10"/>
      <dgm:spPr/>
    </dgm:pt>
    <dgm:pt modelId="{750AC3F3-1AC6-461B-A494-1BB074189017}" type="pres">
      <dgm:prSet presAssocID="{1F1B39E9-0EE9-4973-8D1C-51F68209CB5E}" presName="hierRoot3" presStyleCnt="0">
        <dgm:presLayoutVars>
          <dgm:hierBranch val="init"/>
        </dgm:presLayoutVars>
      </dgm:prSet>
      <dgm:spPr/>
    </dgm:pt>
    <dgm:pt modelId="{EC5F6B2B-BD7F-46B4-88AB-92FADC9C1343}" type="pres">
      <dgm:prSet presAssocID="{1F1B39E9-0EE9-4973-8D1C-51F68209CB5E}" presName="rootComposite3" presStyleCnt="0"/>
      <dgm:spPr/>
    </dgm:pt>
    <dgm:pt modelId="{2B3C87CB-14A8-4AB9-A63E-CAA7965C849A}" type="pres">
      <dgm:prSet presAssocID="{1F1B39E9-0EE9-4973-8D1C-51F68209CB5E}" presName="rootText3" presStyleLbl="asst1" presStyleIdx="0" presStyleCnt="2" custScaleX="139690" custLinFactNeighborX="-1753" custLinFactNeighborY="3948">
        <dgm:presLayoutVars>
          <dgm:chPref val="3"/>
        </dgm:presLayoutVars>
      </dgm:prSet>
      <dgm:spPr/>
    </dgm:pt>
    <dgm:pt modelId="{ED1D876F-BA6B-41B7-BF61-5AE99638B90C}" type="pres">
      <dgm:prSet presAssocID="{1F1B39E9-0EE9-4973-8D1C-51F68209CB5E}" presName="rootConnector3" presStyleLbl="asst1" presStyleIdx="0" presStyleCnt="2"/>
      <dgm:spPr/>
    </dgm:pt>
    <dgm:pt modelId="{2C4BBE8D-9946-4416-9348-C515CD62AE7C}" type="pres">
      <dgm:prSet presAssocID="{1F1B39E9-0EE9-4973-8D1C-51F68209CB5E}" presName="hierChild6" presStyleCnt="0"/>
      <dgm:spPr/>
    </dgm:pt>
    <dgm:pt modelId="{F3A28F83-2BD9-4555-9CB7-2B6B9CD0C16F}" type="pres">
      <dgm:prSet presAssocID="{1F1B39E9-0EE9-4973-8D1C-51F68209CB5E}" presName="hierChild7" presStyleCnt="0"/>
      <dgm:spPr/>
    </dgm:pt>
    <dgm:pt modelId="{4628E042-2A0D-45D2-AA1C-CEE257647848}" type="pres">
      <dgm:prSet presAssocID="{015D35DB-B294-4B92-8224-693DC0B42C69}" presName="Name115" presStyleLbl="parChTrans1D2" presStyleIdx="9" presStyleCnt="10"/>
      <dgm:spPr/>
    </dgm:pt>
    <dgm:pt modelId="{35E5B499-3B32-4FCC-A264-C71235EC3F63}" type="pres">
      <dgm:prSet presAssocID="{C90441CD-095A-4F9D-9364-538F9B595E91}" presName="hierRoot3" presStyleCnt="0">
        <dgm:presLayoutVars>
          <dgm:hierBranch val="init"/>
        </dgm:presLayoutVars>
      </dgm:prSet>
      <dgm:spPr/>
    </dgm:pt>
    <dgm:pt modelId="{6C7535F6-A223-4C98-9C73-8A7069E6B7EB}" type="pres">
      <dgm:prSet presAssocID="{C90441CD-095A-4F9D-9364-538F9B595E91}" presName="rootComposite3" presStyleCnt="0"/>
      <dgm:spPr/>
    </dgm:pt>
    <dgm:pt modelId="{C71036D5-2F8B-4624-9FF6-440C63E9843F}" type="pres">
      <dgm:prSet presAssocID="{C90441CD-095A-4F9D-9364-538F9B595E91}" presName="rootText3" presStyleLbl="asst1" presStyleIdx="1" presStyleCnt="2" custScaleX="139690" custScaleY="177927" custLinFactNeighborX="-1753" custLinFactNeighborY="3948">
        <dgm:presLayoutVars>
          <dgm:chPref val="3"/>
        </dgm:presLayoutVars>
      </dgm:prSet>
      <dgm:spPr/>
    </dgm:pt>
    <dgm:pt modelId="{78CAA89B-4F7B-4AF1-BEF1-6E433626C126}" type="pres">
      <dgm:prSet presAssocID="{C90441CD-095A-4F9D-9364-538F9B595E91}" presName="rootConnector3" presStyleLbl="asst1" presStyleIdx="1" presStyleCnt="2"/>
      <dgm:spPr/>
    </dgm:pt>
    <dgm:pt modelId="{F9823738-1224-4208-8FB4-6BFA1AC382E1}" type="pres">
      <dgm:prSet presAssocID="{C90441CD-095A-4F9D-9364-538F9B595E91}" presName="hierChild6" presStyleCnt="0"/>
      <dgm:spPr/>
    </dgm:pt>
    <dgm:pt modelId="{8F8D1CB1-9133-46BD-9C09-642B211C14C3}" type="pres">
      <dgm:prSet presAssocID="{C90441CD-095A-4F9D-9364-538F9B595E91}" presName="hierChild7" presStyleCnt="0"/>
      <dgm:spPr/>
    </dgm:pt>
  </dgm:ptLst>
  <dgm:cxnLst>
    <dgm:cxn modelId="{31004502-C240-498A-ACBF-BAAF03595AAC}" type="presOf" srcId="{07643962-EDCA-4D19-ACAA-05AB711CC2C9}" destId="{8B7C9193-3250-4040-AD4F-25CFBA4B4218}" srcOrd="0" destOrd="0" presId="urn:microsoft.com/office/officeart/2009/3/layout/HorizontalOrganizationChart"/>
    <dgm:cxn modelId="{D900F405-9C70-4192-B1D4-65BC9EB83147}" type="presOf" srcId="{9CD99E1D-9ADB-4C4A-9718-36846E197285}" destId="{F34AF0B2-817B-4AFB-929C-133889B72EA1}" srcOrd="0" destOrd="0" presId="urn:microsoft.com/office/officeart/2009/3/layout/HorizontalOrganizationChart"/>
    <dgm:cxn modelId="{257FC008-36DF-410B-86B0-1B4FAC42D1D9}" type="presOf" srcId="{C90441CD-095A-4F9D-9364-538F9B595E91}" destId="{78CAA89B-4F7B-4AF1-BEF1-6E433626C126}" srcOrd="1" destOrd="0" presId="urn:microsoft.com/office/officeart/2009/3/layout/HorizontalOrganizationChart"/>
    <dgm:cxn modelId="{A86F5B0B-C45E-4F28-B93E-04278B00311E}" type="presOf" srcId="{BCF61D8E-844C-43E5-84B3-15DA27E156F1}" destId="{D131B526-0707-4B34-8973-FD5B0B86F784}" srcOrd="0" destOrd="0" presId="urn:microsoft.com/office/officeart/2009/3/layout/HorizontalOrganizationChart"/>
    <dgm:cxn modelId="{AF433512-F1E9-42DE-AA4D-A8A499CC3394}" type="presOf" srcId="{DB3528BD-AB66-40AF-9426-912E8E20ED91}" destId="{C71430A7-0C51-4FB8-8586-BF3A8127EF7C}" srcOrd="0" destOrd="0" presId="urn:microsoft.com/office/officeart/2009/3/layout/HorizontalOrganizationChart"/>
    <dgm:cxn modelId="{76863A15-ED1A-445A-9661-583C221459C9}" srcId="{3FB83517-8B4C-4D61-94CE-6DAE385EA176}" destId="{13768A17-4ED9-4AAF-AD5C-B14667BBD34E}" srcOrd="9" destOrd="0" parTransId="{D61C12ED-1E39-45D3-B27E-5F70FB84CF89}" sibTransId="{494B2B23-5437-4239-A4C6-179BF0BD9B3D}"/>
    <dgm:cxn modelId="{BC641818-8B2B-4E4B-AFB7-AFADE0EDCF96}" type="presOf" srcId="{C38D0357-7972-4970-A298-71A19DFED606}" destId="{7542D2EE-759A-4E06-8DC2-1677B1A3B0D1}" srcOrd="0" destOrd="0" presId="urn:microsoft.com/office/officeart/2009/3/layout/HorizontalOrganizationChart"/>
    <dgm:cxn modelId="{EADB2826-89A3-4DB0-A75B-F888AD23CD95}" type="presOf" srcId="{1F1B39E9-0EE9-4973-8D1C-51F68209CB5E}" destId="{ED1D876F-BA6B-41B7-BF61-5AE99638B90C}" srcOrd="1" destOrd="0" presId="urn:microsoft.com/office/officeart/2009/3/layout/HorizontalOrganizationChart"/>
    <dgm:cxn modelId="{84168629-DAC4-4CEE-B50F-7DB3357D597D}" type="presOf" srcId="{091002D9-D6CE-4DA8-976B-313AD16A45B8}" destId="{5EE39BB6-8D9C-41F6-A6BE-E20EBE6FD913}" srcOrd="0" destOrd="0" presId="urn:microsoft.com/office/officeart/2009/3/layout/HorizontalOrganizationChart"/>
    <dgm:cxn modelId="{5035422C-DB81-4E79-A0B4-E315977E4D76}" srcId="{3FB83517-8B4C-4D61-94CE-6DAE385EA176}" destId="{7A306CBA-5EFC-4260-96E7-249D8CBAC353}" srcOrd="8" destOrd="0" parTransId="{DB3528BD-AB66-40AF-9426-912E8E20ED91}" sibTransId="{93F72465-3A42-457B-9C73-AFE017D84AA8}"/>
    <dgm:cxn modelId="{03A69A2E-03BA-45EF-BBDA-A672F59FC2B7}" type="presOf" srcId="{13768A17-4ED9-4AAF-AD5C-B14667BBD34E}" destId="{023F6565-16A1-49AC-8FE1-D65E60EDBD28}" srcOrd="1" destOrd="0" presId="urn:microsoft.com/office/officeart/2009/3/layout/HorizontalOrganizationChart"/>
    <dgm:cxn modelId="{E74E3432-3CE2-4E81-87FE-63F998B37CE1}" srcId="{BCF61D8E-844C-43E5-84B3-15DA27E156F1}" destId="{3FB83517-8B4C-4D61-94CE-6DAE385EA176}" srcOrd="0" destOrd="0" parTransId="{FCBE09E8-4F76-47C5-BCFF-DD7832A6EC3B}" sibTransId="{2E0EFEEF-BE40-4A42-8049-BE6996878A3A}"/>
    <dgm:cxn modelId="{22A3B638-35C2-4AAD-9C2D-63E43011F528}" srcId="{3FB83517-8B4C-4D61-94CE-6DAE385EA176}" destId="{C38D0357-7972-4970-A298-71A19DFED606}" srcOrd="2" destOrd="0" parTransId="{091002D9-D6CE-4DA8-976B-313AD16A45B8}" sibTransId="{B8C04E70-E48A-464B-B2B6-EB0131E610D3}"/>
    <dgm:cxn modelId="{72E4973F-9F44-4F08-9AE4-76145B04EA0B}" type="presOf" srcId="{07643962-EDCA-4D19-ACAA-05AB711CC2C9}" destId="{986283FA-5658-45C7-B681-A337581A4789}" srcOrd="1" destOrd="0" presId="urn:microsoft.com/office/officeart/2009/3/layout/HorizontalOrganizationChart"/>
    <dgm:cxn modelId="{CA78F164-E74A-4D83-A99A-D3F947A2392A}" type="presOf" srcId="{1F1B39E9-0EE9-4973-8D1C-51F68209CB5E}" destId="{2B3C87CB-14A8-4AB9-A63E-CAA7965C849A}" srcOrd="0" destOrd="0" presId="urn:microsoft.com/office/officeart/2009/3/layout/HorizontalOrganizationChart"/>
    <dgm:cxn modelId="{37224067-0EA6-4858-9A3C-4F9D54A0D309}" type="presOf" srcId="{7A306CBA-5EFC-4260-96E7-249D8CBAC353}" destId="{A481A2CF-EC95-47C3-8B9A-0B51FC3F5119}" srcOrd="0" destOrd="0" presId="urn:microsoft.com/office/officeart/2009/3/layout/HorizontalOrganizationChart"/>
    <dgm:cxn modelId="{66256951-8D16-4991-8E2F-26E9E076BB97}" type="presOf" srcId="{D61C12ED-1E39-45D3-B27E-5F70FB84CF89}" destId="{142FAA48-46D0-4B05-A191-94517BAEBC22}" srcOrd="0" destOrd="0" presId="urn:microsoft.com/office/officeart/2009/3/layout/HorizontalOrganizationChart"/>
    <dgm:cxn modelId="{AF25AE72-256C-4D4E-B7E1-02270EE980B8}" srcId="{3FB83517-8B4C-4D61-94CE-6DAE385EA176}" destId="{6E347D22-62C7-4321-984B-F2C546F482CD}" srcOrd="3" destOrd="0" parTransId="{9CD99E1D-9ADB-4C4A-9718-36846E197285}" sibTransId="{B1E3609E-9BF8-4048-95A4-86F62C5B114B}"/>
    <dgm:cxn modelId="{51AAA558-5682-47B6-9126-CDF4380DFB51}" type="presOf" srcId="{C38D0357-7972-4970-A298-71A19DFED606}" destId="{9CF452F7-35F1-41DC-B52B-9D95F11D078C}" srcOrd="1" destOrd="0" presId="urn:microsoft.com/office/officeart/2009/3/layout/HorizontalOrganizationChart"/>
    <dgm:cxn modelId="{C024FA58-2030-4663-B186-EAD24B4F79A7}" type="presOf" srcId="{26674C55-9CF7-45E7-83F6-CE7A7D19AC89}" destId="{F8E9EA96-6515-4698-8D31-361071AC6E1C}" srcOrd="1" destOrd="0" presId="urn:microsoft.com/office/officeart/2009/3/layout/HorizontalOrganizationChart"/>
    <dgm:cxn modelId="{1B649979-502A-4E63-8916-DF31D737BC3F}" srcId="{3FB83517-8B4C-4D61-94CE-6DAE385EA176}" destId="{07643962-EDCA-4D19-ACAA-05AB711CC2C9}" srcOrd="5" destOrd="0" parTransId="{023E6050-B238-46BB-B882-D788B9188CD6}" sibTransId="{B1E48997-5394-4E51-BDD8-742DD9CBF5AD}"/>
    <dgm:cxn modelId="{28D0DB79-C213-4921-AB8C-02CB8D81EA59}" type="presOf" srcId="{332B4E03-CD17-4054-A91A-75A9BBF84588}" destId="{5426D130-0941-43A6-AF42-7CA77469B304}" srcOrd="1" destOrd="0" presId="urn:microsoft.com/office/officeart/2009/3/layout/HorizontalOrganizationChart"/>
    <dgm:cxn modelId="{80A75B80-A211-4241-B5A6-05B42A9E0ABE}" srcId="{3FB83517-8B4C-4D61-94CE-6DAE385EA176}" destId="{C90441CD-095A-4F9D-9364-538F9B595E91}" srcOrd="1" destOrd="0" parTransId="{015D35DB-B294-4B92-8224-693DC0B42C69}" sibTransId="{9FEDD01B-F976-4AAD-9C4D-DD53842D86D9}"/>
    <dgm:cxn modelId="{6B746C83-434A-499A-871B-E7C235956BAD}" type="presOf" srcId="{3FB83517-8B4C-4D61-94CE-6DAE385EA176}" destId="{307F3707-1F68-4D17-A03E-FCF3628B3A00}" srcOrd="0" destOrd="0" presId="urn:microsoft.com/office/officeart/2009/3/layout/HorizontalOrganizationChart"/>
    <dgm:cxn modelId="{0088A991-DFAE-4B9B-91E1-1079709FDBC4}" type="presOf" srcId="{332B4E03-CD17-4054-A91A-75A9BBF84588}" destId="{409B4186-B86C-4A85-9416-36D8823111EF}" srcOrd="0" destOrd="0" presId="urn:microsoft.com/office/officeart/2009/3/layout/HorizontalOrganizationChart"/>
    <dgm:cxn modelId="{CD9E97A3-F1F5-40A0-8B0A-DEC4CA42709E}" type="presOf" srcId="{015D35DB-B294-4B92-8224-693DC0B42C69}" destId="{4628E042-2A0D-45D2-AA1C-CEE257647848}" srcOrd="0" destOrd="0" presId="urn:microsoft.com/office/officeart/2009/3/layout/HorizontalOrganizationChart"/>
    <dgm:cxn modelId="{F5F6B6A4-6410-46E3-AE3D-D699D1DB835C}" type="presOf" srcId="{74694078-9912-488E-BC51-84AA7F3A9BEE}" destId="{77CC010A-6130-430A-9A3E-40AEB4CE65C0}" srcOrd="1" destOrd="0" presId="urn:microsoft.com/office/officeart/2009/3/layout/HorizontalOrganizationChart"/>
    <dgm:cxn modelId="{9913C8AC-E4AC-49FC-AA38-805791A0A383}" type="presOf" srcId="{01415512-82FB-45B4-AC39-70BB6E775C8D}" destId="{A81A9B8D-39EE-4108-85C3-A1F2B1D1E926}" srcOrd="0" destOrd="0" presId="urn:microsoft.com/office/officeart/2009/3/layout/HorizontalOrganizationChart"/>
    <dgm:cxn modelId="{53C353B2-455A-4896-9B96-3ADE004C6AD4}" type="presOf" srcId="{023E6050-B238-46BB-B882-D788B9188CD6}" destId="{5EED0B20-904F-4573-BA76-5E5C0973F760}" srcOrd="0" destOrd="0" presId="urn:microsoft.com/office/officeart/2009/3/layout/HorizontalOrganizationChart"/>
    <dgm:cxn modelId="{AF4E03B3-A66F-4D66-8D36-C15C39C58D42}" type="presOf" srcId="{A607D857-C7F8-45A3-B48B-CA64B2ABCF7B}" destId="{E1DD4EFA-A4DF-41D6-89DB-6A713F1776B9}" srcOrd="0" destOrd="0" presId="urn:microsoft.com/office/officeart/2009/3/layout/HorizontalOrganizationChart"/>
    <dgm:cxn modelId="{139C72B4-BF33-4181-95C1-B9015E1FD75E}" type="presOf" srcId="{26674C55-9CF7-45E7-83F6-CE7A7D19AC89}" destId="{9BC7891F-CAE1-4185-9645-DAF8CAE5F24C}" srcOrd="0" destOrd="0" presId="urn:microsoft.com/office/officeart/2009/3/layout/HorizontalOrganizationChart"/>
    <dgm:cxn modelId="{681B51C3-4D95-4B3E-865A-01156637FF88}" type="presOf" srcId="{74694078-9912-488E-BC51-84AA7F3A9BEE}" destId="{B6C2A55E-B614-4BF4-A052-3FA303CA4697}" srcOrd="0" destOrd="0" presId="urn:microsoft.com/office/officeart/2009/3/layout/HorizontalOrganizationChart"/>
    <dgm:cxn modelId="{58DEC2C5-C2A6-42F6-8FB8-52707DFE7004}" type="presOf" srcId="{3CE45384-2082-46F3-B722-BA69F6780509}" destId="{B5738E44-9ADF-4336-AA66-49AD3E893528}" srcOrd="0" destOrd="0" presId="urn:microsoft.com/office/officeart/2009/3/layout/HorizontalOrganizationChart"/>
    <dgm:cxn modelId="{5E0F66D3-3760-4CBE-93F0-AC3BAA75AEC6}" srcId="{3FB83517-8B4C-4D61-94CE-6DAE385EA176}" destId="{26674C55-9CF7-45E7-83F6-CE7A7D19AC89}" srcOrd="4" destOrd="0" parTransId="{A607D857-C7F8-45A3-B48B-CA64B2ABCF7B}" sibTransId="{A7A3A0E7-5164-4CC6-846C-FBD7273BCFED}"/>
    <dgm:cxn modelId="{FAA22FD4-7E0A-4B5F-AB09-528BFC8DE11C}" srcId="{3FB83517-8B4C-4D61-94CE-6DAE385EA176}" destId="{1F1B39E9-0EE9-4973-8D1C-51F68209CB5E}" srcOrd="0" destOrd="0" parTransId="{3CE45384-2082-46F3-B722-BA69F6780509}" sibTransId="{96994635-F3E9-4637-9DDC-54800A3B162E}"/>
    <dgm:cxn modelId="{D2F846D5-F1A9-47A5-9421-326B9982B4F2}" type="presOf" srcId="{3FB83517-8B4C-4D61-94CE-6DAE385EA176}" destId="{730A6523-EB26-4888-94F9-08DD39463207}" srcOrd="1" destOrd="0" presId="urn:microsoft.com/office/officeart/2009/3/layout/HorizontalOrganizationChart"/>
    <dgm:cxn modelId="{B63A91D9-E73C-4F0A-869B-584416CD59EB}" type="presOf" srcId="{6E347D22-62C7-4321-984B-F2C546F482CD}" destId="{920F37DF-05E4-4DE3-A69A-E42309AB56F5}" srcOrd="0" destOrd="0" presId="urn:microsoft.com/office/officeart/2009/3/layout/HorizontalOrganizationChart"/>
    <dgm:cxn modelId="{1ABE6DE9-74B1-4BD9-93AF-57456A6469CC}" type="presOf" srcId="{C90441CD-095A-4F9D-9364-538F9B595E91}" destId="{C71036D5-2F8B-4624-9FF6-440C63E9843F}" srcOrd="0" destOrd="0" presId="urn:microsoft.com/office/officeart/2009/3/layout/HorizontalOrganizationChart"/>
    <dgm:cxn modelId="{1DA5E9EB-9274-4A2B-BD3E-70274F0ED894}" type="presOf" srcId="{6E347D22-62C7-4321-984B-F2C546F482CD}" destId="{07E615D7-F176-48A8-A2F1-712B47E5DF88}" srcOrd="1" destOrd="0" presId="urn:microsoft.com/office/officeart/2009/3/layout/HorizontalOrganizationChart"/>
    <dgm:cxn modelId="{062C3DEC-26E5-4771-8FA9-F580C032B27C}" srcId="{3FB83517-8B4C-4D61-94CE-6DAE385EA176}" destId="{332B4E03-CD17-4054-A91A-75A9BBF84588}" srcOrd="6" destOrd="0" parTransId="{01415512-82FB-45B4-AC39-70BB6E775C8D}" sibTransId="{5EB52C0B-1590-4629-830F-04AB118E4FB4}"/>
    <dgm:cxn modelId="{B94E92F1-2B94-4B04-A996-3B6D0BD9C5FB}" type="presOf" srcId="{7A306CBA-5EFC-4260-96E7-249D8CBAC353}" destId="{08AA6AEB-AAEE-4E24-9D3D-30B1E4B052D3}" srcOrd="1" destOrd="0" presId="urn:microsoft.com/office/officeart/2009/3/layout/HorizontalOrganizationChart"/>
    <dgm:cxn modelId="{F92228F5-BCC4-486B-9A23-905887D62DCC}" type="presOf" srcId="{7F14CFBC-C7F9-4731-8CF8-364615F72BA4}" destId="{559E452A-3A32-441A-989D-15EF16498073}" srcOrd="0" destOrd="0" presId="urn:microsoft.com/office/officeart/2009/3/layout/HorizontalOrganizationChart"/>
    <dgm:cxn modelId="{23D43FF6-5E2F-46CE-BA6D-DE9302D1B3EF}" srcId="{3FB83517-8B4C-4D61-94CE-6DAE385EA176}" destId="{74694078-9912-488E-BC51-84AA7F3A9BEE}" srcOrd="7" destOrd="0" parTransId="{7F14CFBC-C7F9-4731-8CF8-364615F72BA4}" sibTransId="{66544780-3A74-4F18-9B8A-67C98D89F4B7}"/>
    <dgm:cxn modelId="{973015FA-784A-41C5-BE53-2C5DC6A71FA1}" type="presOf" srcId="{13768A17-4ED9-4AAF-AD5C-B14667BBD34E}" destId="{36AB760E-D9EB-4407-9F85-2634B882FEA1}" srcOrd="0" destOrd="0" presId="urn:microsoft.com/office/officeart/2009/3/layout/HorizontalOrganizationChart"/>
    <dgm:cxn modelId="{17BB37E7-F54E-4ECD-AE0A-675C12526DC5}" type="presParOf" srcId="{D131B526-0707-4B34-8973-FD5B0B86F784}" destId="{ECEC76E8-726B-4E61-B64F-712EAE4BAC83}" srcOrd="0" destOrd="0" presId="urn:microsoft.com/office/officeart/2009/3/layout/HorizontalOrganizationChart"/>
    <dgm:cxn modelId="{6D5DDAC8-B9FC-4E0F-A7B1-8C139E6BB02C}" type="presParOf" srcId="{ECEC76E8-726B-4E61-B64F-712EAE4BAC83}" destId="{A527CBD1-74D4-44A3-BB2A-965F5E2F4118}" srcOrd="0" destOrd="0" presId="urn:microsoft.com/office/officeart/2009/3/layout/HorizontalOrganizationChart"/>
    <dgm:cxn modelId="{8542D986-1D6D-4DEA-A943-A73CFD8385DC}" type="presParOf" srcId="{A527CBD1-74D4-44A3-BB2A-965F5E2F4118}" destId="{307F3707-1F68-4D17-A03E-FCF3628B3A00}" srcOrd="0" destOrd="0" presId="urn:microsoft.com/office/officeart/2009/3/layout/HorizontalOrganizationChart"/>
    <dgm:cxn modelId="{87A77473-A966-4298-BD50-779697BD2F72}" type="presParOf" srcId="{A527CBD1-74D4-44A3-BB2A-965F5E2F4118}" destId="{730A6523-EB26-4888-94F9-08DD39463207}" srcOrd="1" destOrd="0" presId="urn:microsoft.com/office/officeart/2009/3/layout/HorizontalOrganizationChart"/>
    <dgm:cxn modelId="{2B420E65-5DF5-449A-AB75-AFBD394469D3}" type="presParOf" srcId="{ECEC76E8-726B-4E61-B64F-712EAE4BAC83}" destId="{25275C74-ADFD-40B1-85AC-F00747C1DADF}" srcOrd="1" destOrd="0" presId="urn:microsoft.com/office/officeart/2009/3/layout/HorizontalOrganizationChart"/>
    <dgm:cxn modelId="{D0265080-C14A-4C76-9E51-B2B1EB763FAC}" type="presParOf" srcId="{25275C74-ADFD-40B1-85AC-F00747C1DADF}" destId="{5EE39BB6-8D9C-41F6-A6BE-E20EBE6FD913}" srcOrd="0" destOrd="0" presId="urn:microsoft.com/office/officeart/2009/3/layout/HorizontalOrganizationChart"/>
    <dgm:cxn modelId="{E75042B0-7481-4C61-B45B-07434E01D0AD}" type="presParOf" srcId="{25275C74-ADFD-40B1-85AC-F00747C1DADF}" destId="{ED1C1FFB-6F55-4D74-95B2-285E98BE8C59}" srcOrd="1" destOrd="0" presId="urn:microsoft.com/office/officeart/2009/3/layout/HorizontalOrganizationChart"/>
    <dgm:cxn modelId="{15AD0384-0948-4D93-BA5A-1696FF3499BF}" type="presParOf" srcId="{ED1C1FFB-6F55-4D74-95B2-285E98BE8C59}" destId="{DFC34750-D831-4700-8AC2-74F30EACF76B}" srcOrd="0" destOrd="0" presId="urn:microsoft.com/office/officeart/2009/3/layout/HorizontalOrganizationChart"/>
    <dgm:cxn modelId="{95A1B04A-0F65-40AB-898F-44BA0D2656FE}" type="presParOf" srcId="{DFC34750-D831-4700-8AC2-74F30EACF76B}" destId="{7542D2EE-759A-4E06-8DC2-1677B1A3B0D1}" srcOrd="0" destOrd="0" presId="urn:microsoft.com/office/officeart/2009/3/layout/HorizontalOrganizationChart"/>
    <dgm:cxn modelId="{BF799EDB-74DE-44DD-9FEB-E445F86493C6}" type="presParOf" srcId="{DFC34750-D831-4700-8AC2-74F30EACF76B}" destId="{9CF452F7-35F1-41DC-B52B-9D95F11D078C}" srcOrd="1" destOrd="0" presId="urn:microsoft.com/office/officeart/2009/3/layout/HorizontalOrganizationChart"/>
    <dgm:cxn modelId="{8BA5CE0E-5BDC-40BB-88B6-FD275CCCE79E}" type="presParOf" srcId="{ED1C1FFB-6F55-4D74-95B2-285E98BE8C59}" destId="{F7986F4E-C612-4328-B688-E60A7660C85A}" srcOrd="1" destOrd="0" presId="urn:microsoft.com/office/officeart/2009/3/layout/HorizontalOrganizationChart"/>
    <dgm:cxn modelId="{03330EC0-096C-426E-A14C-7D3B6E413665}" type="presParOf" srcId="{ED1C1FFB-6F55-4D74-95B2-285E98BE8C59}" destId="{F3451EC5-D57F-428C-A5EC-F9E403F4A236}" srcOrd="2" destOrd="0" presId="urn:microsoft.com/office/officeart/2009/3/layout/HorizontalOrganizationChart"/>
    <dgm:cxn modelId="{0AC908E5-B594-4D0A-AF47-AFC380351498}" type="presParOf" srcId="{25275C74-ADFD-40B1-85AC-F00747C1DADF}" destId="{F34AF0B2-817B-4AFB-929C-133889B72EA1}" srcOrd="2" destOrd="0" presId="urn:microsoft.com/office/officeart/2009/3/layout/HorizontalOrganizationChart"/>
    <dgm:cxn modelId="{8BE3A5A6-96EE-486F-A867-F9E33BF7F359}" type="presParOf" srcId="{25275C74-ADFD-40B1-85AC-F00747C1DADF}" destId="{204794D5-AEC8-4BB4-A611-EAD5CC1C9B81}" srcOrd="3" destOrd="0" presId="urn:microsoft.com/office/officeart/2009/3/layout/HorizontalOrganizationChart"/>
    <dgm:cxn modelId="{82FBECB0-8603-4018-852E-A1A2FD498B0B}" type="presParOf" srcId="{204794D5-AEC8-4BB4-A611-EAD5CC1C9B81}" destId="{5C661D0A-B3F7-4B99-B663-F34AAFD9AECA}" srcOrd="0" destOrd="0" presId="urn:microsoft.com/office/officeart/2009/3/layout/HorizontalOrganizationChart"/>
    <dgm:cxn modelId="{B92F31CE-F600-42E7-A696-DAE27F6D6AA3}" type="presParOf" srcId="{5C661D0A-B3F7-4B99-B663-F34AAFD9AECA}" destId="{920F37DF-05E4-4DE3-A69A-E42309AB56F5}" srcOrd="0" destOrd="0" presId="urn:microsoft.com/office/officeart/2009/3/layout/HorizontalOrganizationChart"/>
    <dgm:cxn modelId="{AB27C3CA-C21A-411E-93F0-6891A9AA0F48}" type="presParOf" srcId="{5C661D0A-B3F7-4B99-B663-F34AAFD9AECA}" destId="{07E615D7-F176-48A8-A2F1-712B47E5DF88}" srcOrd="1" destOrd="0" presId="urn:microsoft.com/office/officeart/2009/3/layout/HorizontalOrganizationChart"/>
    <dgm:cxn modelId="{F6DCD144-05F8-4F6E-B0B7-B061D795D338}" type="presParOf" srcId="{204794D5-AEC8-4BB4-A611-EAD5CC1C9B81}" destId="{7D32D6CD-0D78-40CE-BD71-C722E40B41F8}" srcOrd="1" destOrd="0" presId="urn:microsoft.com/office/officeart/2009/3/layout/HorizontalOrganizationChart"/>
    <dgm:cxn modelId="{E04DD686-C19A-43A8-8F6C-04885E74C356}" type="presParOf" srcId="{204794D5-AEC8-4BB4-A611-EAD5CC1C9B81}" destId="{2BFFC798-3768-4F3C-8F18-8B11700765C8}" srcOrd="2" destOrd="0" presId="urn:microsoft.com/office/officeart/2009/3/layout/HorizontalOrganizationChart"/>
    <dgm:cxn modelId="{A557FE96-3B2A-48A5-B070-751945BBB6BE}" type="presParOf" srcId="{25275C74-ADFD-40B1-85AC-F00747C1DADF}" destId="{E1DD4EFA-A4DF-41D6-89DB-6A713F1776B9}" srcOrd="4" destOrd="0" presId="urn:microsoft.com/office/officeart/2009/3/layout/HorizontalOrganizationChart"/>
    <dgm:cxn modelId="{567BDDBC-0C92-4985-8338-43209EB8B53B}" type="presParOf" srcId="{25275C74-ADFD-40B1-85AC-F00747C1DADF}" destId="{E54701E9-BB8A-4FF4-9B7F-B91DE99D3012}" srcOrd="5" destOrd="0" presId="urn:microsoft.com/office/officeart/2009/3/layout/HorizontalOrganizationChart"/>
    <dgm:cxn modelId="{237238BD-846D-4BD7-BC20-4E2EDB4EE03A}" type="presParOf" srcId="{E54701E9-BB8A-4FF4-9B7F-B91DE99D3012}" destId="{C9FDBE86-427D-436D-990F-4AF80A31E2D4}" srcOrd="0" destOrd="0" presId="urn:microsoft.com/office/officeart/2009/3/layout/HorizontalOrganizationChart"/>
    <dgm:cxn modelId="{194F34EC-970C-48C4-B2F9-BAB2BBAF0994}" type="presParOf" srcId="{C9FDBE86-427D-436D-990F-4AF80A31E2D4}" destId="{9BC7891F-CAE1-4185-9645-DAF8CAE5F24C}" srcOrd="0" destOrd="0" presId="urn:microsoft.com/office/officeart/2009/3/layout/HorizontalOrganizationChart"/>
    <dgm:cxn modelId="{83947ED5-D92D-4CF2-89C3-AC7549F4DD50}" type="presParOf" srcId="{C9FDBE86-427D-436D-990F-4AF80A31E2D4}" destId="{F8E9EA96-6515-4698-8D31-361071AC6E1C}" srcOrd="1" destOrd="0" presId="urn:microsoft.com/office/officeart/2009/3/layout/HorizontalOrganizationChart"/>
    <dgm:cxn modelId="{0A84C0BA-49A8-4785-A52D-D1288117912B}" type="presParOf" srcId="{E54701E9-BB8A-4FF4-9B7F-B91DE99D3012}" destId="{9427A1A8-54C1-41AD-9C7D-37CFB24687D6}" srcOrd="1" destOrd="0" presId="urn:microsoft.com/office/officeart/2009/3/layout/HorizontalOrganizationChart"/>
    <dgm:cxn modelId="{05CB56B7-0954-4032-9937-19FA5F16CE28}" type="presParOf" srcId="{E54701E9-BB8A-4FF4-9B7F-B91DE99D3012}" destId="{AB9FC961-78EB-45E6-96BB-6A8866D1AFCF}" srcOrd="2" destOrd="0" presId="urn:microsoft.com/office/officeart/2009/3/layout/HorizontalOrganizationChart"/>
    <dgm:cxn modelId="{9FCA25D0-02C4-4509-95E0-7B7378CDF03F}" type="presParOf" srcId="{25275C74-ADFD-40B1-85AC-F00747C1DADF}" destId="{5EED0B20-904F-4573-BA76-5E5C0973F760}" srcOrd="6" destOrd="0" presId="urn:microsoft.com/office/officeart/2009/3/layout/HorizontalOrganizationChart"/>
    <dgm:cxn modelId="{E0DE6F88-6D6A-4724-9C18-0AE6F9E80BA6}" type="presParOf" srcId="{25275C74-ADFD-40B1-85AC-F00747C1DADF}" destId="{40FD8C8A-067D-4988-BC03-D82D13F48516}" srcOrd="7" destOrd="0" presId="urn:microsoft.com/office/officeart/2009/3/layout/HorizontalOrganizationChart"/>
    <dgm:cxn modelId="{03E16D1C-6077-4E82-B368-18488AE69F9B}" type="presParOf" srcId="{40FD8C8A-067D-4988-BC03-D82D13F48516}" destId="{EA4E8727-EB07-4210-8CD3-B0F618E835DC}" srcOrd="0" destOrd="0" presId="urn:microsoft.com/office/officeart/2009/3/layout/HorizontalOrganizationChart"/>
    <dgm:cxn modelId="{6B63BD5E-9E38-4000-ABAA-7C42FB3703DA}" type="presParOf" srcId="{EA4E8727-EB07-4210-8CD3-B0F618E835DC}" destId="{8B7C9193-3250-4040-AD4F-25CFBA4B4218}" srcOrd="0" destOrd="0" presId="urn:microsoft.com/office/officeart/2009/3/layout/HorizontalOrganizationChart"/>
    <dgm:cxn modelId="{B7480ABD-A5F2-4DEC-BB2B-5F03B5DB711B}" type="presParOf" srcId="{EA4E8727-EB07-4210-8CD3-B0F618E835DC}" destId="{986283FA-5658-45C7-B681-A337581A4789}" srcOrd="1" destOrd="0" presId="urn:microsoft.com/office/officeart/2009/3/layout/HorizontalOrganizationChart"/>
    <dgm:cxn modelId="{9E4C9338-4828-4C0F-A62B-FEE3AB5E6E9F}" type="presParOf" srcId="{40FD8C8A-067D-4988-BC03-D82D13F48516}" destId="{4F999DDB-0737-409E-A012-AAD9F8EB9E01}" srcOrd="1" destOrd="0" presId="urn:microsoft.com/office/officeart/2009/3/layout/HorizontalOrganizationChart"/>
    <dgm:cxn modelId="{9934D6E5-9263-4DCC-9C05-E25E5C35D323}" type="presParOf" srcId="{40FD8C8A-067D-4988-BC03-D82D13F48516}" destId="{9DE4AFBC-6A4C-4EB8-8BA6-D6049A81D2E7}" srcOrd="2" destOrd="0" presId="urn:microsoft.com/office/officeart/2009/3/layout/HorizontalOrganizationChart"/>
    <dgm:cxn modelId="{F282440F-09CF-4BEA-9FD8-77670967D543}" type="presParOf" srcId="{25275C74-ADFD-40B1-85AC-F00747C1DADF}" destId="{A81A9B8D-39EE-4108-85C3-A1F2B1D1E926}" srcOrd="8" destOrd="0" presId="urn:microsoft.com/office/officeart/2009/3/layout/HorizontalOrganizationChart"/>
    <dgm:cxn modelId="{1071A4B9-9D46-43E5-BB94-560BB7085D5E}" type="presParOf" srcId="{25275C74-ADFD-40B1-85AC-F00747C1DADF}" destId="{23327E0A-1A79-4D4C-B408-BC71E8713ECF}" srcOrd="9" destOrd="0" presId="urn:microsoft.com/office/officeart/2009/3/layout/HorizontalOrganizationChart"/>
    <dgm:cxn modelId="{E211C4F4-84EE-4CA5-A323-2F632CE9DD2B}" type="presParOf" srcId="{23327E0A-1A79-4D4C-B408-BC71E8713ECF}" destId="{E7BFD8CF-3893-4CEC-A4BF-F15C7270388D}" srcOrd="0" destOrd="0" presId="urn:microsoft.com/office/officeart/2009/3/layout/HorizontalOrganizationChart"/>
    <dgm:cxn modelId="{B5522CD7-4DD9-4C76-859C-14A9A92AD780}" type="presParOf" srcId="{E7BFD8CF-3893-4CEC-A4BF-F15C7270388D}" destId="{409B4186-B86C-4A85-9416-36D8823111EF}" srcOrd="0" destOrd="0" presId="urn:microsoft.com/office/officeart/2009/3/layout/HorizontalOrganizationChart"/>
    <dgm:cxn modelId="{A69215FF-7779-4017-8D08-0ACF30C226C0}" type="presParOf" srcId="{E7BFD8CF-3893-4CEC-A4BF-F15C7270388D}" destId="{5426D130-0941-43A6-AF42-7CA77469B304}" srcOrd="1" destOrd="0" presId="urn:microsoft.com/office/officeart/2009/3/layout/HorizontalOrganizationChart"/>
    <dgm:cxn modelId="{0EFCF77B-88BE-4A5A-A54A-74AB02B97B8A}" type="presParOf" srcId="{23327E0A-1A79-4D4C-B408-BC71E8713ECF}" destId="{99701B3D-CE72-4D2A-94A8-4E0F9C1A7C75}" srcOrd="1" destOrd="0" presId="urn:microsoft.com/office/officeart/2009/3/layout/HorizontalOrganizationChart"/>
    <dgm:cxn modelId="{95E9EFF7-99F9-45DC-8924-13322EF45E08}" type="presParOf" srcId="{23327E0A-1A79-4D4C-B408-BC71E8713ECF}" destId="{E8818377-7332-4F2B-8D16-D1E738329C2A}" srcOrd="2" destOrd="0" presId="urn:microsoft.com/office/officeart/2009/3/layout/HorizontalOrganizationChart"/>
    <dgm:cxn modelId="{DBACE498-0003-43C0-81DB-40B4AD5B0BAB}" type="presParOf" srcId="{25275C74-ADFD-40B1-85AC-F00747C1DADF}" destId="{559E452A-3A32-441A-989D-15EF16498073}" srcOrd="10" destOrd="0" presId="urn:microsoft.com/office/officeart/2009/3/layout/HorizontalOrganizationChart"/>
    <dgm:cxn modelId="{05F0032B-DEC9-4C50-B181-0B11F274C6C9}" type="presParOf" srcId="{25275C74-ADFD-40B1-85AC-F00747C1DADF}" destId="{4C8A45A3-77E7-4F95-9F19-1ED3A7DE8BCE}" srcOrd="11" destOrd="0" presId="urn:microsoft.com/office/officeart/2009/3/layout/HorizontalOrganizationChart"/>
    <dgm:cxn modelId="{D0A81AC0-9476-45E3-A60F-7EE75FFC3D7B}" type="presParOf" srcId="{4C8A45A3-77E7-4F95-9F19-1ED3A7DE8BCE}" destId="{2BA2A348-909A-44F1-B475-40836F150A27}" srcOrd="0" destOrd="0" presId="urn:microsoft.com/office/officeart/2009/3/layout/HorizontalOrganizationChart"/>
    <dgm:cxn modelId="{6C1802E4-0E51-48C9-9B73-A9C8433547C9}" type="presParOf" srcId="{2BA2A348-909A-44F1-B475-40836F150A27}" destId="{B6C2A55E-B614-4BF4-A052-3FA303CA4697}" srcOrd="0" destOrd="0" presId="urn:microsoft.com/office/officeart/2009/3/layout/HorizontalOrganizationChart"/>
    <dgm:cxn modelId="{127A168B-D800-4977-A948-3124572BB6BD}" type="presParOf" srcId="{2BA2A348-909A-44F1-B475-40836F150A27}" destId="{77CC010A-6130-430A-9A3E-40AEB4CE65C0}" srcOrd="1" destOrd="0" presId="urn:microsoft.com/office/officeart/2009/3/layout/HorizontalOrganizationChart"/>
    <dgm:cxn modelId="{EDDCF06E-B15D-4644-B507-674E71010A80}" type="presParOf" srcId="{4C8A45A3-77E7-4F95-9F19-1ED3A7DE8BCE}" destId="{87693822-3075-4258-A099-3BCDB4264239}" srcOrd="1" destOrd="0" presId="urn:microsoft.com/office/officeart/2009/3/layout/HorizontalOrganizationChart"/>
    <dgm:cxn modelId="{1843D942-6B5E-422A-BA33-B5F08FAFDAE7}" type="presParOf" srcId="{4C8A45A3-77E7-4F95-9F19-1ED3A7DE8BCE}" destId="{AAEE064A-EF7F-4934-930B-C084B80E63EF}" srcOrd="2" destOrd="0" presId="urn:microsoft.com/office/officeart/2009/3/layout/HorizontalOrganizationChart"/>
    <dgm:cxn modelId="{D32979C4-9992-43A9-A61D-EAC99E9D9C18}" type="presParOf" srcId="{25275C74-ADFD-40B1-85AC-F00747C1DADF}" destId="{C71430A7-0C51-4FB8-8586-BF3A8127EF7C}" srcOrd="12" destOrd="0" presId="urn:microsoft.com/office/officeart/2009/3/layout/HorizontalOrganizationChart"/>
    <dgm:cxn modelId="{BE73E2DB-D8D4-497E-91E0-2719045703E6}" type="presParOf" srcId="{25275C74-ADFD-40B1-85AC-F00747C1DADF}" destId="{CD7C008E-2F39-4C80-BE06-1FA1449D87EB}" srcOrd="13" destOrd="0" presId="urn:microsoft.com/office/officeart/2009/3/layout/HorizontalOrganizationChart"/>
    <dgm:cxn modelId="{DCBC4E4F-09EF-4E04-B990-4A30541F16DE}" type="presParOf" srcId="{CD7C008E-2F39-4C80-BE06-1FA1449D87EB}" destId="{340A98F6-9AF6-4C4D-87F7-7091B5B7BB05}" srcOrd="0" destOrd="0" presId="urn:microsoft.com/office/officeart/2009/3/layout/HorizontalOrganizationChart"/>
    <dgm:cxn modelId="{63331FD3-7081-43AD-9E0C-39C8A736E407}" type="presParOf" srcId="{340A98F6-9AF6-4C4D-87F7-7091B5B7BB05}" destId="{A481A2CF-EC95-47C3-8B9A-0B51FC3F5119}" srcOrd="0" destOrd="0" presId="urn:microsoft.com/office/officeart/2009/3/layout/HorizontalOrganizationChart"/>
    <dgm:cxn modelId="{AFE59F21-D5E1-4171-A72C-809D0663892F}" type="presParOf" srcId="{340A98F6-9AF6-4C4D-87F7-7091B5B7BB05}" destId="{08AA6AEB-AAEE-4E24-9D3D-30B1E4B052D3}" srcOrd="1" destOrd="0" presId="urn:microsoft.com/office/officeart/2009/3/layout/HorizontalOrganizationChart"/>
    <dgm:cxn modelId="{3D095662-F511-4EDC-A72D-FFD6B460560E}" type="presParOf" srcId="{CD7C008E-2F39-4C80-BE06-1FA1449D87EB}" destId="{1D732438-A60A-498C-B159-5B79A91948EF}" srcOrd="1" destOrd="0" presId="urn:microsoft.com/office/officeart/2009/3/layout/HorizontalOrganizationChart"/>
    <dgm:cxn modelId="{5F6BA1A3-83E0-4012-A7D5-C5CCCEDE077B}" type="presParOf" srcId="{CD7C008E-2F39-4C80-BE06-1FA1449D87EB}" destId="{78EDA6A2-4051-4A80-99F6-15588239A997}" srcOrd="2" destOrd="0" presId="urn:microsoft.com/office/officeart/2009/3/layout/HorizontalOrganizationChart"/>
    <dgm:cxn modelId="{A41BE2C7-5E80-4134-82DB-00143CCF77E2}" type="presParOf" srcId="{25275C74-ADFD-40B1-85AC-F00747C1DADF}" destId="{142FAA48-46D0-4B05-A191-94517BAEBC22}" srcOrd="14" destOrd="0" presId="urn:microsoft.com/office/officeart/2009/3/layout/HorizontalOrganizationChart"/>
    <dgm:cxn modelId="{975AB61B-97AC-41DE-9A3F-18E3D4D02F68}" type="presParOf" srcId="{25275C74-ADFD-40B1-85AC-F00747C1DADF}" destId="{D8C5E7FA-D096-4C25-9319-AD7433315F84}" srcOrd="15" destOrd="0" presId="urn:microsoft.com/office/officeart/2009/3/layout/HorizontalOrganizationChart"/>
    <dgm:cxn modelId="{7248263C-39E4-468D-9872-8C5CF8DE5A9B}" type="presParOf" srcId="{D8C5E7FA-D096-4C25-9319-AD7433315F84}" destId="{6697A88B-ABCD-40A1-B360-E4347FCCB2FF}" srcOrd="0" destOrd="0" presId="urn:microsoft.com/office/officeart/2009/3/layout/HorizontalOrganizationChart"/>
    <dgm:cxn modelId="{BFA73D1A-A088-4186-A43B-1B9760383EA3}" type="presParOf" srcId="{6697A88B-ABCD-40A1-B360-E4347FCCB2FF}" destId="{36AB760E-D9EB-4407-9F85-2634B882FEA1}" srcOrd="0" destOrd="0" presId="urn:microsoft.com/office/officeart/2009/3/layout/HorizontalOrganizationChart"/>
    <dgm:cxn modelId="{7B110702-9FF9-430C-9843-F44C8928C9DA}" type="presParOf" srcId="{6697A88B-ABCD-40A1-B360-E4347FCCB2FF}" destId="{023F6565-16A1-49AC-8FE1-D65E60EDBD28}" srcOrd="1" destOrd="0" presId="urn:microsoft.com/office/officeart/2009/3/layout/HorizontalOrganizationChart"/>
    <dgm:cxn modelId="{80540909-5E85-4827-B83D-CEB93CE4A283}" type="presParOf" srcId="{D8C5E7FA-D096-4C25-9319-AD7433315F84}" destId="{10B9B101-8886-440E-AE88-2A77DB72FF46}" srcOrd="1" destOrd="0" presId="urn:microsoft.com/office/officeart/2009/3/layout/HorizontalOrganizationChart"/>
    <dgm:cxn modelId="{D47E8B89-185D-49F0-87B5-1CC477E73056}" type="presParOf" srcId="{D8C5E7FA-D096-4C25-9319-AD7433315F84}" destId="{F4506BF7-8DCD-4277-8C0C-F90D15E2480C}" srcOrd="2" destOrd="0" presId="urn:microsoft.com/office/officeart/2009/3/layout/HorizontalOrganizationChart"/>
    <dgm:cxn modelId="{FF9DD82B-5D8B-49A3-972D-53DEEBAC2716}" type="presParOf" srcId="{ECEC76E8-726B-4E61-B64F-712EAE4BAC83}" destId="{7E374376-9568-4BD6-B0C0-EB0DD321C4C3}" srcOrd="2" destOrd="0" presId="urn:microsoft.com/office/officeart/2009/3/layout/HorizontalOrganizationChart"/>
    <dgm:cxn modelId="{76493992-53B3-476D-A24C-A51FB9536D87}" type="presParOf" srcId="{7E374376-9568-4BD6-B0C0-EB0DD321C4C3}" destId="{B5738E44-9ADF-4336-AA66-49AD3E893528}" srcOrd="0" destOrd="0" presId="urn:microsoft.com/office/officeart/2009/3/layout/HorizontalOrganizationChart"/>
    <dgm:cxn modelId="{7020D6E5-A04F-4999-94F4-68610FA7B310}" type="presParOf" srcId="{7E374376-9568-4BD6-B0C0-EB0DD321C4C3}" destId="{750AC3F3-1AC6-461B-A494-1BB074189017}" srcOrd="1" destOrd="0" presId="urn:microsoft.com/office/officeart/2009/3/layout/HorizontalOrganizationChart"/>
    <dgm:cxn modelId="{3A23232D-023D-45F9-ADAC-0AE171736892}" type="presParOf" srcId="{750AC3F3-1AC6-461B-A494-1BB074189017}" destId="{EC5F6B2B-BD7F-46B4-88AB-92FADC9C1343}" srcOrd="0" destOrd="0" presId="urn:microsoft.com/office/officeart/2009/3/layout/HorizontalOrganizationChart"/>
    <dgm:cxn modelId="{75ECFF37-2A57-41E1-881B-5CF29DCF5F0E}" type="presParOf" srcId="{EC5F6B2B-BD7F-46B4-88AB-92FADC9C1343}" destId="{2B3C87CB-14A8-4AB9-A63E-CAA7965C849A}" srcOrd="0" destOrd="0" presId="urn:microsoft.com/office/officeart/2009/3/layout/HorizontalOrganizationChart"/>
    <dgm:cxn modelId="{48D6F5EB-AE60-49FD-910B-03280382CDD2}" type="presParOf" srcId="{EC5F6B2B-BD7F-46B4-88AB-92FADC9C1343}" destId="{ED1D876F-BA6B-41B7-BF61-5AE99638B90C}" srcOrd="1" destOrd="0" presId="urn:microsoft.com/office/officeart/2009/3/layout/HorizontalOrganizationChart"/>
    <dgm:cxn modelId="{619198AF-2D80-4FC6-B551-5EE63D15C8F0}" type="presParOf" srcId="{750AC3F3-1AC6-461B-A494-1BB074189017}" destId="{2C4BBE8D-9946-4416-9348-C515CD62AE7C}" srcOrd="1" destOrd="0" presId="urn:microsoft.com/office/officeart/2009/3/layout/HorizontalOrganizationChart"/>
    <dgm:cxn modelId="{2DD03C91-2AE5-420F-B280-33C1E3AD5D76}" type="presParOf" srcId="{750AC3F3-1AC6-461B-A494-1BB074189017}" destId="{F3A28F83-2BD9-4555-9CB7-2B6B9CD0C16F}" srcOrd="2" destOrd="0" presId="urn:microsoft.com/office/officeart/2009/3/layout/HorizontalOrganizationChart"/>
    <dgm:cxn modelId="{9A699130-D685-47B5-B6D7-DE235DE94E65}" type="presParOf" srcId="{7E374376-9568-4BD6-B0C0-EB0DD321C4C3}" destId="{4628E042-2A0D-45D2-AA1C-CEE257647848}" srcOrd="2" destOrd="0" presId="urn:microsoft.com/office/officeart/2009/3/layout/HorizontalOrganizationChart"/>
    <dgm:cxn modelId="{6878792B-C4CB-4CD8-B00C-C3CA60FF87B8}" type="presParOf" srcId="{7E374376-9568-4BD6-B0C0-EB0DD321C4C3}" destId="{35E5B499-3B32-4FCC-A264-C71235EC3F63}" srcOrd="3" destOrd="0" presId="urn:microsoft.com/office/officeart/2009/3/layout/HorizontalOrganizationChart"/>
    <dgm:cxn modelId="{92CB802A-ECC8-4170-AA8F-6F9C6BFE9845}" type="presParOf" srcId="{35E5B499-3B32-4FCC-A264-C71235EC3F63}" destId="{6C7535F6-A223-4C98-9C73-8A7069E6B7EB}" srcOrd="0" destOrd="0" presId="urn:microsoft.com/office/officeart/2009/3/layout/HorizontalOrganizationChart"/>
    <dgm:cxn modelId="{3FAAE925-6BF6-41D7-8484-6F55C2433801}" type="presParOf" srcId="{6C7535F6-A223-4C98-9C73-8A7069E6B7EB}" destId="{C71036D5-2F8B-4624-9FF6-440C63E9843F}" srcOrd="0" destOrd="0" presId="urn:microsoft.com/office/officeart/2009/3/layout/HorizontalOrganizationChart"/>
    <dgm:cxn modelId="{081846DA-8A87-48D4-96EC-FA831404568C}" type="presParOf" srcId="{6C7535F6-A223-4C98-9C73-8A7069E6B7EB}" destId="{78CAA89B-4F7B-4AF1-BEF1-6E433626C126}" srcOrd="1" destOrd="0" presId="urn:microsoft.com/office/officeart/2009/3/layout/HorizontalOrganizationChart"/>
    <dgm:cxn modelId="{78D6E94B-0C37-48F4-B64A-E26BFD89AB5B}" type="presParOf" srcId="{35E5B499-3B32-4FCC-A264-C71235EC3F63}" destId="{F9823738-1224-4208-8FB4-6BFA1AC382E1}" srcOrd="1" destOrd="0" presId="urn:microsoft.com/office/officeart/2009/3/layout/HorizontalOrganizationChart"/>
    <dgm:cxn modelId="{6FBB2E24-8132-4508-A3AD-6C9C064769D8}" type="presParOf" srcId="{35E5B499-3B32-4FCC-A264-C71235EC3F63}" destId="{8F8D1CB1-9133-46BD-9C09-642B211C14C3}"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8E042-2A0D-45D2-AA1C-CEE257647848}">
      <dsp:nvSpPr>
        <dsp:cNvPr id="0" name=""/>
        <dsp:cNvSpPr/>
      </dsp:nvSpPr>
      <dsp:spPr>
        <a:xfrm>
          <a:off x="3073141" y="2040331"/>
          <a:ext cx="1048735" cy="91440"/>
        </a:xfrm>
        <a:custGeom>
          <a:avLst/>
          <a:gdLst/>
          <a:ahLst/>
          <a:cxnLst/>
          <a:rect l="0" t="0" r="0" b="0"/>
          <a:pathLst>
            <a:path>
              <a:moveTo>
                <a:pt x="0" y="45720"/>
              </a:moveTo>
              <a:lnTo>
                <a:pt x="1048735" y="45720"/>
              </a:lnTo>
              <a:lnTo>
                <a:pt x="1048735" y="122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738E44-9ADF-4336-AA66-49AD3E893528}">
      <dsp:nvSpPr>
        <dsp:cNvPr id="0" name=""/>
        <dsp:cNvSpPr/>
      </dsp:nvSpPr>
      <dsp:spPr>
        <a:xfrm>
          <a:off x="3073141" y="1960986"/>
          <a:ext cx="1048735" cy="91440"/>
        </a:xfrm>
        <a:custGeom>
          <a:avLst/>
          <a:gdLst/>
          <a:ahLst/>
          <a:cxnLst/>
          <a:rect l="0" t="0" r="0" b="0"/>
          <a:pathLst>
            <a:path>
              <a:moveTo>
                <a:pt x="0" y="125064"/>
              </a:moveTo>
              <a:lnTo>
                <a:pt x="1048735" y="125064"/>
              </a:lnTo>
              <a:lnTo>
                <a:pt x="104873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2FAA48-46D0-4B05-A191-94517BAEBC22}">
      <dsp:nvSpPr>
        <dsp:cNvPr id="0" name=""/>
        <dsp:cNvSpPr/>
      </dsp:nvSpPr>
      <dsp:spPr>
        <a:xfrm>
          <a:off x="3073141" y="2086051"/>
          <a:ext cx="2240516" cy="1845467"/>
        </a:xfrm>
        <a:custGeom>
          <a:avLst/>
          <a:gdLst/>
          <a:ahLst/>
          <a:cxnLst/>
          <a:rect l="0" t="0" r="0" b="0"/>
          <a:pathLst>
            <a:path>
              <a:moveTo>
                <a:pt x="0" y="0"/>
              </a:moveTo>
              <a:lnTo>
                <a:pt x="2115726" y="0"/>
              </a:lnTo>
              <a:lnTo>
                <a:pt x="2115726" y="1845467"/>
              </a:lnTo>
              <a:lnTo>
                <a:pt x="2240516" y="184546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1430A7-0C51-4FB8-8586-BF3A8127EF7C}">
      <dsp:nvSpPr>
        <dsp:cNvPr id="0" name=""/>
        <dsp:cNvSpPr/>
      </dsp:nvSpPr>
      <dsp:spPr>
        <a:xfrm>
          <a:off x="3073141" y="2086051"/>
          <a:ext cx="2239393" cy="1325114"/>
        </a:xfrm>
        <a:custGeom>
          <a:avLst/>
          <a:gdLst/>
          <a:ahLst/>
          <a:cxnLst/>
          <a:rect l="0" t="0" r="0" b="0"/>
          <a:pathLst>
            <a:path>
              <a:moveTo>
                <a:pt x="0" y="0"/>
              </a:moveTo>
              <a:lnTo>
                <a:pt x="2114603" y="0"/>
              </a:lnTo>
              <a:lnTo>
                <a:pt x="2114603" y="1325114"/>
              </a:lnTo>
              <a:lnTo>
                <a:pt x="2239393" y="13251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9E452A-3A32-441A-989D-15EF16498073}">
      <dsp:nvSpPr>
        <dsp:cNvPr id="0" name=""/>
        <dsp:cNvSpPr/>
      </dsp:nvSpPr>
      <dsp:spPr>
        <a:xfrm>
          <a:off x="3073141" y="2086051"/>
          <a:ext cx="2239393" cy="788517"/>
        </a:xfrm>
        <a:custGeom>
          <a:avLst/>
          <a:gdLst/>
          <a:ahLst/>
          <a:cxnLst/>
          <a:rect l="0" t="0" r="0" b="0"/>
          <a:pathLst>
            <a:path>
              <a:moveTo>
                <a:pt x="0" y="0"/>
              </a:moveTo>
              <a:lnTo>
                <a:pt x="2114603" y="0"/>
              </a:lnTo>
              <a:lnTo>
                <a:pt x="2114603" y="788517"/>
              </a:lnTo>
              <a:lnTo>
                <a:pt x="2239393" y="78851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1A9B8D-39EE-4108-85C3-A1F2B1D1E926}">
      <dsp:nvSpPr>
        <dsp:cNvPr id="0" name=""/>
        <dsp:cNvSpPr/>
      </dsp:nvSpPr>
      <dsp:spPr>
        <a:xfrm>
          <a:off x="3073141" y="2086051"/>
          <a:ext cx="2239393" cy="251920"/>
        </a:xfrm>
        <a:custGeom>
          <a:avLst/>
          <a:gdLst/>
          <a:ahLst/>
          <a:cxnLst/>
          <a:rect l="0" t="0" r="0" b="0"/>
          <a:pathLst>
            <a:path>
              <a:moveTo>
                <a:pt x="0" y="0"/>
              </a:moveTo>
              <a:lnTo>
                <a:pt x="2114603" y="0"/>
              </a:lnTo>
              <a:lnTo>
                <a:pt x="2114603" y="251920"/>
              </a:lnTo>
              <a:lnTo>
                <a:pt x="2239393" y="2519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D0B20-904F-4573-BA76-5E5C0973F760}">
      <dsp:nvSpPr>
        <dsp:cNvPr id="0" name=""/>
        <dsp:cNvSpPr/>
      </dsp:nvSpPr>
      <dsp:spPr>
        <a:xfrm>
          <a:off x="3073141" y="1801375"/>
          <a:ext cx="2239393" cy="284676"/>
        </a:xfrm>
        <a:custGeom>
          <a:avLst/>
          <a:gdLst/>
          <a:ahLst/>
          <a:cxnLst/>
          <a:rect l="0" t="0" r="0" b="0"/>
          <a:pathLst>
            <a:path>
              <a:moveTo>
                <a:pt x="0" y="284676"/>
              </a:moveTo>
              <a:lnTo>
                <a:pt x="2114603" y="284676"/>
              </a:lnTo>
              <a:lnTo>
                <a:pt x="2114603" y="0"/>
              </a:lnTo>
              <a:lnTo>
                <a:pt x="22393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DD4EFA-A4DF-41D6-89DB-6A713F1776B9}">
      <dsp:nvSpPr>
        <dsp:cNvPr id="0" name=""/>
        <dsp:cNvSpPr/>
      </dsp:nvSpPr>
      <dsp:spPr>
        <a:xfrm>
          <a:off x="3073141" y="1264778"/>
          <a:ext cx="2239393" cy="821273"/>
        </a:xfrm>
        <a:custGeom>
          <a:avLst/>
          <a:gdLst/>
          <a:ahLst/>
          <a:cxnLst/>
          <a:rect l="0" t="0" r="0" b="0"/>
          <a:pathLst>
            <a:path>
              <a:moveTo>
                <a:pt x="0" y="821273"/>
              </a:moveTo>
              <a:lnTo>
                <a:pt x="2114603" y="821273"/>
              </a:lnTo>
              <a:lnTo>
                <a:pt x="2114603" y="0"/>
              </a:lnTo>
              <a:lnTo>
                <a:pt x="22393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4AF0B2-817B-4AFB-929C-133889B72EA1}">
      <dsp:nvSpPr>
        <dsp:cNvPr id="0" name=""/>
        <dsp:cNvSpPr/>
      </dsp:nvSpPr>
      <dsp:spPr>
        <a:xfrm>
          <a:off x="3073141" y="728181"/>
          <a:ext cx="2239393" cy="1357869"/>
        </a:xfrm>
        <a:custGeom>
          <a:avLst/>
          <a:gdLst/>
          <a:ahLst/>
          <a:cxnLst/>
          <a:rect l="0" t="0" r="0" b="0"/>
          <a:pathLst>
            <a:path>
              <a:moveTo>
                <a:pt x="0" y="1357869"/>
              </a:moveTo>
              <a:lnTo>
                <a:pt x="2114603" y="1357869"/>
              </a:lnTo>
              <a:lnTo>
                <a:pt x="2114603" y="0"/>
              </a:lnTo>
              <a:lnTo>
                <a:pt x="22393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E39BB6-8D9C-41F6-A6BE-E20EBE6FD913}">
      <dsp:nvSpPr>
        <dsp:cNvPr id="0" name=""/>
        <dsp:cNvSpPr/>
      </dsp:nvSpPr>
      <dsp:spPr>
        <a:xfrm>
          <a:off x="3073141" y="191584"/>
          <a:ext cx="2239393" cy="1894466"/>
        </a:xfrm>
        <a:custGeom>
          <a:avLst/>
          <a:gdLst/>
          <a:ahLst/>
          <a:cxnLst/>
          <a:rect l="0" t="0" r="0" b="0"/>
          <a:pathLst>
            <a:path>
              <a:moveTo>
                <a:pt x="0" y="1894466"/>
              </a:moveTo>
              <a:lnTo>
                <a:pt x="2114603" y="1894466"/>
              </a:lnTo>
              <a:lnTo>
                <a:pt x="2114603" y="0"/>
              </a:lnTo>
              <a:lnTo>
                <a:pt x="2239393"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F3707-1F68-4D17-A03E-FCF3628B3A00}">
      <dsp:nvSpPr>
        <dsp:cNvPr id="0" name=""/>
        <dsp:cNvSpPr/>
      </dsp:nvSpPr>
      <dsp:spPr>
        <a:xfrm>
          <a:off x="648073" y="1728193"/>
          <a:ext cx="2425068" cy="715717"/>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Departamento Federal de </a:t>
          </a:r>
          <a:r>
            <a:rPr lang="en-US" sz="1400" b="0" i="0" kern="1200" dirty="0" err="1">
              <a:latin typeface="Arial" panose="020B0604020202020204" pitchFamily="34" charset="0"/>
              <a:cs typeface="Arial" panose="020B0604020202020204" pitchFamily="34" charset="0"/>
            </a:rPr>
            <a:t>Defensa</a:t>
          </a:r>
          <a:r>
            <a:rPr lang="en-US" sz="1400" b="0" i="0" kern="1200" dirty="0">
              <a:latin typeface="Arial" panose="020B0604020202020204" pitchFamily="34" charset="0"/>
              <a:cs typeface="Arial" panose="020B0604020202020204" pitchFamily="34" charset="0"/>
            </a:rPr>
            <a:t>, Protección Civil y Deporte (DDPS)</a:t>
          </a:r>
          <a:endParaRPr lang="de-DE" sz="1400" kern="1200" dirty="0">
            <a:latin typeface="Arial" panose="020B0604020202020204" pitchFamily="34" charset="0"/>
            <a:cs typeface="Arial" panose="020B0604020202020204" pitchFamily="34" charset="0"/>
          </a:endParaRPr>
        </a:p>
      </dsp:txBody>
      <dsp:txXfrm>
        <a:off x="648073" y="1728193"/>
        <a:ext cx="2425068" cy="715717"/>
      </dsp:txXfrm>
    </dsp:sp>
    <dsp:sp modelId="{7542D2EE-759A-4E06-8DC2-1677B1A3B0D1}">
      <dsp:nvSpPr>
        <dsp:cNvPr id="0" name=""/>
        <dsp:cNvSpPr/>
      </dsp:nvSpPr>
      <dsp:spPr>
        <a:xfrm>
          <a:off x="5312535" y="1279"/>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Secretaría de Estado de Política de Seguridad SEPOS</a:t>
          </a:r>
          <a:endParaRPr lang="de-DE" sz="1400" kern="1200" dirty="0">
            <a:latin typeface="Arial" panose="020B0604020202020204" pitchFamily="34" charset="0"/>
            <a:cs typeface="Arial" panose="020B0604020202020204" pitchFamily="34" charset="0"/>
          </a:endParaRPr>
        </a:p>
      </dsp:txBody>
      <dsp:txXfrm>
        <a:off x="5312535" y="1279"/>
        <a:ext cx="4065508" cy="380609"/>
      </dsp:txXfrm>
    </dsp:sp>
    <dsp:sp modelId="{920F37DF-05E4-4DE3-A69A-E42309AB56F5}">
      <dsp:nvSpPr>
        <dsp:cNvPr id="0" name=""/>
        <dsp:cNvSpPr/>
      </dsp:nvSpPr>
      <dsp:spPr>
        <a:xfrm>
          <a:off x="5312535" y="537876"/>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a:latin typeface="Arial" panose="020B0604020202020204" pitchFamily="34" charset="0"/>
              <a:cs typeface="Arial" panose="020B0604020202020204" pitchFamily="34" charset="0"/>
            </a:rPr>
            <a:t>Servicio Federal de </a:t>
          </a:r>
          <a:r>
            <a:rPr lang="de-CH" sz="1400" kern="1200" dirty="0" err="1">
              <a:latin typeface="Arial" panose="020B0604020202020204" pitchFamily="34" charset="0"/>
              <a:cs typeface="Arial" panose="020B0604020202020204" pitchFamily="34" charset="0"/>
            </a:rPr>
            <a:t>Inteligencia</a:t>
          </a:r>
          <a:endParaRPr lang="de-DE" sz="1400" kern="1200" dirty="0">
            <a:latin typeface="Arial" panose="020B0604020202020204" pitchFamily="34" charset="0"/>
            <a:cs typeface="Arial" panose="020B0604020202020204" pitchFamily="34" charset="0"/>
          </a:endParaRPr>
        </a:p>
      </dsp:txBody>
      <dsp:txXfrm>
        <a:off x="5312535" y="537876"/>
        <a:ext cx="4065508" cy="380609"/>
      </dsp:txXfrm>
    </dsp:sp>
    <dsp:sp modelId="{9BC7891F-CAE1-4185-9645-DAF8CAE5F24C}">
      <dsp:nvSpPr>
        <dsp:cNvPr id="0" name=""/>
        <dsp:cNvSpPr/>
      </dsp:nvSpPr>
      <dsp:spPr>
        <a:xfrm>
          <a:off x="5312535" y="1074473"/>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Fuerzas </a:t>
          </a:r>
          <a:r>
            <a:rPr lang="de-DE" sz="1400" kern="1200" dirty="0" err="1">
              <a:latin typeface="Arial" panose="020B0604020202020204" pitchFamily="34" charset="0"/>
              <a:cs typeface="Arial" panose="020B0604020202020204" pitchFamily="34" charset="0"/>
            </a:rPr>
            <a:t>Armadas </a:t>
          </a:r>
          <a:r>
            <a:rPr lang="de-DE" sz="1400" kern="1200" dirty="0">
              <a:latin typeface="Arial" panose="020B0604020202020204" pitchFamily="34" charset="0"/>
              <a:cs typeface="Arial" panose="020B0604020202020204" pitchFamily="34" charset="0"/>
            </a:rPr>
            <a:t>Suizas</a:t>
          </a:r>
        </a:p>
      </dsp:txBody>
      <dsp:txXfrm>
        <a:off x="5312535" y="1074473"/>
        <a:ext cx="4065508" cy="380609"/>
      </dsp:txXfrm>
    </dsp:sp>
    <dsp:sp modelId="{8B7C9193-3250-4040-AD4F-25CFBA4B4218}">
      <dsp:nvSpPr>
        <dsp:cNvPr id="0" name=""/>
        <dsp:cNvSpPr/>
      </dsp:nvSpPr>
      <dsp:spPr>
        <a:xfrm>
          <a:off x="5312535" y="1611070"/>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Oficina Federal </a:t>
          </a:r>
          <a:r>
            <a:rPr lang="de-DE" sz="1400" kern="1200" dirty="0" err="1">
              <a:latin typeface="Arial" panose="020B0604020202020204" pitchFamily="34" charset="0"/>
              <a:cs typeface="Arial" panose="020B0604020202020204" pitchFamily="34" charset="0"/>
            </a:rPr>
            <a:t>de </a:t>
          </a:r>
          <a:r>
            <a:rPr lang="de-DE" sz="1400" kern="1200" dirty="0">
              <a:latin typeface="Arial" panose="020B0604020202020204" pitchFamily="34" charset="0"/>
              <a:cs typeface="Arial" panose="020B0604020202020204" pitchFamily="34" charset="0"/>
            </a:rPr>
            <a:t>Contratación Pública de Defensa </a:t>
          </a:r>
        </a:p>
      </dsp:txBody>
      <dsp:txXfrm>
        <a:off x="5312535" y="1611070"/>
        <a:ext cx="4065508" cy="380609"/>
      </dsp:txXfrm>
    </dsp:sp>
    <dsp:sp modelId="{409B4186-B86C-4A85-9416-36D8823111EF}">
      <dsp:nvSpPr>
        <dsp:cNvPr id="0" name=""/>
        <dsp:cNvSpPr/>
      </dsp:nvSpPr>
      <dsp:spPr>
        <a:xfrm>
          <a:off x="5312535" y="2147667"/>
          <a:ext cx="4065508" cy="380609"/>
        </a:xfrm>
        <a:prstGeom prst="rect">
          <a:avLst/>
        </a:prstGeom>
        <a:gradFill flip="none" rotWithShape="0">
          <a:gsLst>
            <a:gs pos="0">
              <a:srgbClr val="ED181E">
                <a:shade val="30000"/>
                <a:satMod val="115000"/>
              </a:srgbClr>
            </a:gs>
            <a:gs pos="50000">
              <a:srgbClr val="ED181E">
                <a:shade val="67500"/>
                <a:satMod val="115000"/>
              </a:srgbClr>
            </a:gs>
            <a:gs pos="100000">
              <a:srgbClr val="ED181E">
                <a:shade val="100000"/>
                <a:satMod val="115000"/>
              </a:srgbClr>
            </a:gs>
          </a:gsLst>
          <a:path path="circle">
            <a:fillToRect l="50000" t="50000" r="50000" b="5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Oficina Federal </a:t>
          </a:r>
          <a:r>
            <a:rPr lang="de-DE" sz="1400" kern="1200" dirty="0" err="1">
              <a:latin typeface="Arial" panose="020B0604020202020204" pitchFamily="34" charset="0"/>
              <a:cs typeface="Arial" panose="020B0604020202020204" pitchFamily="34" charset="0"/>
            </a:rPr>
            <a:t>de Topografía </a:t>
          </a:r>
          <a:r>
            <a:rPr lang="de-DE" sz="1400" kern="1200" dirty="0">
              <a:latin typeface="Arial" panose="020B0604020202020204" pitchFamily="34" charset="0"/>
              <a:cs typeface="Arial" panose="020B0604020202020204" pitchFamily="34" charset="0"/>
            </a:rPr>
            <a:t>swisstopo</a:t>
          </a:r>
        </a:p>
      </dsp:txBody>
      <dsp:txXfrm>
        <a:off x="5312535" y="2147667"/>
        <a:ext cx="4065508" cy="380609"/>
      </dsp:txXfrm>
    </dsp:sp>
    <dsp:sp modelId="{B6C2A55E-B614-4BF4-A052-3FA303CA4697}">
      <dsp:nvSpPr>
        <dsp:cNvPr id="0" name=""/>
        <dsp:cNvSpPr/>
      </dsp:nvSpPr>
      <dsp:spPr>
        <a:xfrm>
          <a:off x="5312535" y="2684264"/>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Oficina Federal </a:t>
          </a:r>
          <a:r>
            <a:rPr lang="de-DE" sz="1400" kern="1200" dirty="0" err="1">
              <a:latin typeface="Arial" panose="020B0604020202020204" pitchFamily="34" charset="0"/>
              <a:cs typeface="Arial" panose="020B0604020202020204" pitchFamily="34" charset="0"/>
            </a:rPr>
            <a:t>de Protección Civil</a:t>
          </a:r>
          <a:endParaRPr lang="de-DE" sz="1400" kern="1200" dirty="0">
            <a:latin typeface="Arial" panose="020B0604020202020204" pitchFamily="34" charset="0"/>
            <a:cs typeface="Arial" panose="020B0604020202020204" pitchFamily="34" charset="0"/>
          </a:endParaRPr>
        </a:p>
      </dsp:txBody>
      <dsp:txXfrm>
        <a:off x="5312535" y="2684264"/>
        <a:ext cx="4065508" cy="380609"/>
      </dsp:txXfrm>
    </dsp:sp>
    <dsp:sp modelId="{A481A2CF-EC95-47C3-8B9A-0B51FC3F5119}">
      <dsp:nvSpPr>
        <dsp:cNvPr id="0" name=""/>
        <dsp:cNvSpPr/>
      </dsp:nvSpPr>
      <dsp:spPr>
        <a:xfrm>
          <a:off x="5312535" y="3220861"/>
          <a:ext cx="4074667"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Arial" panose="020B0604020202020204" pitchFamily="34" charset="0"/>
              <a:cs typeface="Arial" panose="020B0604020202020204" pitchFamily="34" charset="0"/>
            </a:rPr>
            <a:t>Centro Nacional de Ciberseguridad NCSC</a:t>
          </a:r>
        </a:p>
      </dsp:txBody>
      <dsp:txXfrm>
        <a:off x="5312535" y="3220861"/>
        <a:ext cx="4074667" cy="380609"/>
      </dsp:txXfrm>
    </dsp:sp>
    <dsp:sp modelId="{36AB760E-D9EB-4407-9F85-2634B882FEA1}">
      <dsp:nvSpPr>
        <dsp:cNvPr id="0" name=""/>
        <dsp:cNvSpPr/>
      </dsp:nvSpPr>
      <dsp:spPr>
        <a:xfrm>
          <a:off x="5313658" y="3741214"/>
          <a:ext cx="4065508"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a:latin typeface="Arial" panose="020B0604020202020204" pitchFamily="34" charset="0"/>
              <a:cs typeface="Arial" panose="020B0604020202020204" pitchFamily="34" charset="0"/>
            </a:rPr>
            <a:t>Oficina Federal del Deporte</a:t>
          </a:r>
          <a:endParaRPr lang="de-DE" sz="1400" kern="1200" dirty="0">
            <a:latin typeface="Arial" panose="020B0604020202020204" pitchFamily="34" charset="0"/>
            <a:cs typeface="Arial" panose="020B0604020202020204" pitchFamily="34" charset="0"/>
          </a:endParaRPr>
        </a:p>
      </dsp:txBody>
      <dsp:txXfrm>
        <a:off x="5313658" y="3741214"/>
        <a:ext cx="4065508" cy="380609"/>
      </dsp:txXfrm>
    </dsp:sp>
    <dsp:sp modelId="{2B3C87CB-14A8-4AB9-A63E-CAA7965C849A}">
      <dsp:nvSpPr>
        <dsp:cNvPr id="0" name=""/>
        <dsp:cNvSpPr/>
      </dsp:nvSpPr>
      <dsp:spPr>
        <a:xfrm>
          <a:off x="3250281" y="1626097"/>
          <a:ext cx="1743191" cy="380609"/>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de-CH" sz="1400" kern="1200" dirty="0" err="1">
              <a:latin typeface="Arial" panose="020B0604020202020204" pitchFamily="34" charset="0"/>
              <a:cs typeface="Arial" panose="020B0604020202020204" pitchFamily="34" charset="0"/>
            </a:rPr>
            <a:t>Secretaría </a:t>
          </a:r>
          <a:r>
            <a:rPr lang="de-CH" sz="1400" kern="1200" dirty="0">
              <a:latin typeface="Arial" panose="020B0604020202020204" pitchFamily="34" charset="0"/>
              <a:cs typeface="Arial" panose="020B0604020202020204" pitchFamily="34" charset="0"/>
            </a:rPr>
            <a:t>General</a:t>
          </a:r>
          <a:endParaRPr lang="de-DE" sz="1400" kern="1200" dirty="0">
            <a:latin typeface="Arial" panose="020B0604020202020204" pitchFamily="34" charset="0"/>
            <a:cs typeface="Arial" panose="020B0604020202020204" pitchFamily="34" charset="0"/>
          </a:endParaRPr>
        </a:p>
      </dsp:txBody>
      <dsp:txXfrm>
        <a:off x="3250281" y="1626097"/>
        <a:ext cx="1743191" cy="380609"/>
      </dsp:txXfrm>
    </dsp:sp>
    <dsp:sp modelId="{C71036D5-2F8B-4624-9FF6-440C63E9843F}">
      <dsp:nvSpPr>
        <dsp:cNvPr id="0" name=""/>
        <dsp:cNvSpPr/>
      </dsp:nvSpPr>
      <dsp:spPr>
        <a:xfrm>
          <a:off x="3250281" y="2162694"/>
          <a:ext cx="1743191" cy="677206"/>
        </a:xfrm>
        <a:prstGeom prst="rect">
          <a:avLst/>
        </a:prstGeom>
        <a:solidFill>
          <a:srgbClr val="00666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i="0" kern="1200" dirty="0">
              <a:latin typeface="Arial" panose="020B0604020202020204" pitchFamily="34" charset="0"/>
              <a:cs typeface="Arial" panose="020B0604020202020204" pitchFamily="34" charset="0"/>
            </a:rPr>
            <a:t>Fiscalía General de las Fuerzas Armadas</a:t>
          </a:r>
          <a:endParaRPr lang="de-DE" sz="1400" kern="1200" dirty="0">
            <a:latin typeface="Arial" panose="020B0604020202020204" pitchFamily="34" charset="0"/>
            <a:cs typeface="Arial" panose="020B0604020202020204" pitchFamily="34" charset="0"/>
          </a:endParaRPr>
        </a:p>
      </dsp:txBody>
      <dsp:txXfrm>
        <a:off x="3250281" y="2162694"/>
        <a:ext cx="1743191" cy="677206"/>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r>
              <a:rPr lang="de-CH" dirty="0"/>
              <a:t>BABS und swisstopo</a:t>
            </a:r>
          </a:p>
        </p:txBody>
      </p:sp>
      <p:sp>
        <p:nvSpPr>
          <p:cNvPr id="3" name="Datumsplatzhalt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E9A3A291-333B-4102-A8A4-1BFF463A278D}" type="datetimeFigureOut">
              <a:rPr lang="de-CH" smtClean="0"/>
              <a:t>11.09.2024</a:t>
            </a:fld>
            <a:endParaRPr lang="de-CH" dirty="0"/>
          </a:p>
        </p:txBody>
      </p:sp>
      <p:sp>
        <p:nvSpPr>
          <p:cNvPr id="4" name="Fußzeilenplatzhalt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r>
              <a:rPr lang="de-CH" dirty="0"/>
              <a:t>F. Wicki</a:t>
            </a:r>
          </a:p>
        </p:txBody>
      </p:sp>
      <p:sp>
        <p:nvSpPr>
          <p:cNvPr id="5" name="Foliennummernplatzhalt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DB97DA6-8BD4-4AD6-8B88-F1CBF6CF5F43}" type="slidenum">
              <a:rPr lang="de-CH" smtClean="0"/>
              <a:t>‹Nr.›</a:t>
            </a:fld>
            <a:endParaRPr lang="de-CH" dirty="0"/>
          </a:p>
        </p:txBody>
      </p:sp>
    </p:spTree>
    <p:extLst>
      <p:ext uri="{BB962C8B-B14F-4D97-AF65-F5344CB8AC3E}">
        <p14:creationId xmlns:p14="http://schemas.microsoft.com/office/powerpoint/2010/main" val="4009296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r>
              <a:rPr lang="de-CH" dirty="0"/>
              <a:t>FOCP y swisstopo</a:t>
            </a:r>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1E13F038-B3DA-4235-B699-A1B185B63E68}" type="datetimeFigureOut">
              <a:rPr lang="de-CH" smtClean="0"/>
              <a:t>11.09.2024</a:t>
            </a:fld>
            <a:endParaRPr lang="de-CH"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CH" dirty="0"/>
              <a:t>Editar plantillas de formato del maestro de texto</a:t>
            </a:r>
          </a:p>
          <a:p>
            <a:pPr lvl="1"/>
            <a:r>
              <a:rPr lang="de-CH" dirty="0"/>
              <a:t>Segundo nivel</a:t>
            </a:r>
          </a:p>
          <a:p>
            <a:pPr lvl="2"/>
            <a:r>
              <a:rPr lang="de-CH" dirty="0"/>
              <a:t>Tercer nivel</a:t>
            </a:r>
          </a:p>
          <a:p>
            <a:pPr lvl="3"/>
            <a:r>
              <a:rPr lang="de-CH" dirty="0"/>
              <a:t>Cuarto nivel</a:t>
            </a:r>
          </a:p>
          <a:p>
            <a:pPr lvl="4"/>
            <a:r>
              <a:rPr lang="de-CH" dirty="0"/>
              <a:t>Quinto nivel</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r>
              <a:rPr lang="de-CH" dirty="0"/>
              <a:t>swisstopo</a:t>
            </a:r>
            <a:br>
              <a:rPr lang="de-CH" dirty="0"/>
            </a:br>
            <a:r>
              <a:rPr lang="de-CH" dirty="0"/>
              <a:t>F. Wicki</a:t>
            </a:r>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C3A4BE4-99B2-4995-A354-E5448995249F}" type="slidenum">
              <a:rPr lang="de-CH" smtClean="0"/>
              <a:t>‹Nr.›</a:t>
            </a:fld>
            <a:endParaRPr lang="de-CH" dirty="0"/>
          </a:p>
        </p:txBody>
      </p:sp>
    </p:spTree>
    <p:extLst>
      <p:ext uri="{BB962C8B-B14F-4D97-AF65-F5344CB8AC3E}">
        <p14:creationId xmlns:p14="http://schemas.microsoft.com/office/powerpoint/2010/main" val="1149551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C3A4BE4-99B2-4995-A354-E5448995249F}" type="slidenum">
              <a:rPr lang="de-CH" smtClean="0"/>
              <a:t>1</a:t>
            </a:fld>
            <a:endParaRPr lang="de-CH" dirty="0"/>
          </a:p>
        </p:txBody>
      </p:sp>
    </p:spTree>
    <p:extLst>
      <p:ext uri="{BB962C8B-B14F-4D97-AF65-F5344CB8AC3E}">
        <p14:creationId xmlns:p14="http://schemas.microsoft.com/office/powerpoint/2010/main" val="1696470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B0D1700-42C1-436B-A0AE-CF5F9294E079}" type="slidenum">
              <a:rPr lang="de-CH" smtClean="0"/>
              <a:t>10</a:t>
            </a:fld>
            <a:endParaRPr lang="de-CH" dirty="0"/>
          </a:p>
        </p:txBody>
      </p:sp>
    </p:spTree>
    <p:extLst>
      <p:ext uri="{BB962C8B-B14F-4D97-AF65-F5344CB8AC3E}">
        <p14:creationId xmlns:p14="http://schemas.microsoft.com/office/powerpoint/2010/main" val="7492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06464" y="4716464"/>
            <a:ext cx="4984750" cy="4467225"/>
          </a:xfrm>
          <a:noFill/>
        </p:spPr>
        <p:txBody>
          <a:bodyPr/>
          <a:lstStyle/>
          <a:p>
            <a:r>
              <a:rPr lang="de-DE" altLang="de-DE" dirty="0" err="1">
                <a:latin typeface="Arial" pitchFamily="34" charset="0"/>
              </a:rPr>
              <a:t>Operación</a:t>
            </a:r>
            <a:r>
              <a:rPr lang="de-DE" altLang="de-DE" dirty="0">
                <a:latin typeface="Arial" pitchFamily="34" charset="0"/>
              </a:rPr>
              <a:t> de </a:t>
            </a:r>
            <a:r>
              <a:rPr lang="de-DE" altLang="de-DE" baseline="0" dirty="0">
                <a:latin typeface="Arial" pitchFamily="34" charset="0"/>
              </a:rPr>
              <a:t>la infraestructura federal de geodatos y del geoportal federal </a:t>
            </a:r>
            <a:endParaRPr lang="de-DE" altLang="de-DE" dirty="0">
              <a:latin typeface="Arial" pitchFamily="34" charset="0"/>
            </a:endParaRPr>
          </a:p>
        </p:txBody>
      </p:sp>
    </p:spTree>
    <p:extLst>
      <p:ext uri="{BB962C8B-B14F-4D97-AF65-F5344CB8AC3E}">
        <p14:creationId xmlns:p14="http://schemas.microsoft.com/office/powerpoint/2010/main" val="2411418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2606675" y="509588"/>
            <a:ext cx="4530725" cy="2549525"/>
          </a:xfrm>
          <a:ln/>
        </p:spPr>
      </p:sp>
      <p:sp>
        <p:nvSpPr>
          <p:cNvPr id="77827" name="Rectangle 3"/>
          <p:cNvSpPr>
            <a:spLocks noGrp="1" noChangeArrowheads="1"/>
          </p:cNvSpPr>
          <p:nvPr>
            <p:ph type="body" idx="1"/>
          </p:nvPr>
        </p:nvSpPr>
        <p:spPr>
          <a:xfrm>
            <a:off x="1323919" y="3229277"/>
            <a:ext cx="7280389" cy="3058628"/>
          </a:xfrm>
          <a:noFill/>
        </p:spPr>
        <p:txBody>
          <a:bodyPr/>
          <a:lstStyle/>
          <a:p>
            <a:r>
              <a:rPr lang="de-DE" altLang="de-DE" dirty="0" err="1">
                <a:latin typeface="Arial" pitchFamily="34" charset="0"/>
              </a:rPr>
              <a:t>Operación</a:t>
            </a:r>
            <a:r>
              <a:rPr lang="de-DE" altLang="de-DE" dirty="0">
                <a:latin typeface="Arial" pitchFamily="34" charset="0"/>
              </a:rPr>
              <a:t> de </a:t>
            </a:r>
            <a:r>
              <a:rPr lang="de-DE" altLang="de-DE" baseline="0" dirty="0">
                <a:latin typeface="Arial" pitchFamily="34" charset="0"/>
              </a:rPr>
              <a:t>la infraestructura federal de geodatos y del geoportal federal </a:t>
            </a:r>
            <a:endParaRPr lang="de-DE" altLang="de-DE" dirty="0">
              <a:latin typeface="Arial" pitchFamily="34" charset="0"/>
            </a:endParaRPr>
          </a:p>
        </p:txBody>
      </p:sp>
    </p:spTree>
    <p:extLst>
      <p:ext uri="{BB962C8B-B14F-4D97-AF65-F5344CB8AC3E}">
        <p14:creationId xmlns:p14="http://schemas.microsoft.com/office/powerpoint/2010/main" val="2135936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06464" y="4716464"/>
            <a:ext cx="4984750" cy="4467225"/>
          </a:xfrm>
          <a:noFill/>
        </p:spPr>
        <p:txBody>
          <a:bodyPr/>
          <a:lstStyle/>
          <a:p>
            <a:r>
              <a:rPr lang="de-DE" altLang="de-DE" dirty="0" err="1">
                <a:latin typeface="Arial" pitchFamily="34" charset="0"/>
              </a:rPr>
              <a:t>Operación</a:t>
            </a:r>
            <a:r>
              <a:rPr lang="de-DE" altLang="de-DE" dirty="0">
                <a:latin typeface="Arial" pitchFamily="34" charset="0"/>
              </a:rPr>
              <a:t> de </a:t>
            </a:r>
            <a:r>
              <a:rPr lang="de-DE" altLang="de-DE" baseline="0" dirty="0">
                <a:latin typeface="Arial" pitchFamily="34" charset="0"/>
              </a:rPr>
              <a:t>la infraestructura federal de geodatos y del geoportal federal </a:t>
            </a:r>
            <a:endParaRPr lang="de-DE" altLang="de-DE" dirty="0">
              <a:latin typeface="Arial" pitchFamily="34" charset="0"/>
            </a:endParaRPr>
          </a:p>
        </p:txBody>
      </p:sp>
    </p:spTree>
    <p:extLst>
      <p:ext uri="{BB962C8B-B14F-4D97-AF65-F5344CB8AC3E}">
        <p14:creationId xmlns:p14="http://schemas.microsoft.com/office/powerpoint/2010/main" val="2404081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Descripción del evento con fecha o empresa / proyecto</a:t>
            </a:r>
          </a:p>
        </p:txBody>
      </p:sp>
      <p:sp>
        <p:nvSpPr>
          <p:cNvPr id="65539" name="Rectangle 3"/>
          <p:cNvSpPr>
            <a:spLocks noGrp="1" noChangeArrowheads="1"/>
          </p:cNvSpPr>
          <p:nvPr>
            <p:ph type="dt" sz="quarter" idx="1"/>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Estado DD.MM.AA</a:t>
            </a:r>
          </a:p>
        </p:txBody>
      </p:sp>
      <p:sp>
        <p:nvSpPr>
          <p:cNvPr id="65540" name="Rectangle 6"/>
          <p:cNvSpPr>
            <a:spLocks noGrp="1" noChangeArrowheads="1"/>
          </p:cNvSpPr>
          <p:nvPr>
            <p:ph type="ftr" sz="quarter" idx="4"/>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Marketing y Comunicación</a:t>
            </a:r>
          </a:p>
        </p:txBody>
      </p:sp>
      <p:sp>
        <p:nvSpPr>
          <p:cNvPr id="65541" name="Rectangle 7"/>
          <p:cNvSpPr>
            <a:spLocks noGrp="1" noChangeArrowheads="1"/>
          </p:cNvSpPr>
          <p:nvPr>
            <p:ph type="sldNum" sz="quarter" idx="5"/>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fld id="{88B4C2A8-380A-46FD-AA12-E8574BEC66B4}" type="slidenum">
              <a:rPr lang="de-CH" altLang="de-DE" smtClean="0"/>
              <a:t>14</a:t>
            </a:fld>
            <a:endParaRPr lang="de-CH" altLang="de-DE"/>
          </a:p>
        </p:txBody>
      </p:sp>
      <p:sp>
        <p:nvSpPr>
          <p:cNvPr id="65542" name="Rectangle 2"/>
          <p:cNvSpPr>
            <a:spLocks noGrp="1" noRot="1" noChangeAspect="1" noChangeArrowheads="1" noTextEdit="1"/>
          </p:cNvSpPr>
          <p:nvPr>
            <p:ph type="sldImg"/>
          </p:nvPr>
        </p:nvSpPr>
        <p:spPr>
          <a:ln/>
        </p:spPr>
      </p:sp>
      <p:sp>
        <p:nvSpPr>
          <p:cNvPr id="65543" name="Rectangle 3"/>
          <p:cNvSpPr>
            <a:spLocks noGrp="1" noChangeArrowheads="1"/>
          </p:cNvSpPr>
          <p:nvPr>
            <p:ph type="body" idx="1"/>
          </p:nvPr>
        </p:nvSpPr>
        <p:spPr>
          <a:noFill/>
        </p:spPr>
        <p:txBody>
          <a:bodyPr/>
          <a:lstStyle/>
          <a:p>
            <a:pPr eaLnBrk="1" hangingPunct="1"/>
            <a:r>
              <a:rPr lang="fr-CH" altLang="de-DE" dirty="0">
                <a:latin typeface="Arial" pitchFamily="34" charset="0"/>
              </a:rPr>
              <a:t>Servicio de posicionamiento en el ámbito de la geodesia en swisstopo.</a:t>
            </a:r>
          </a:p>
          <a:p>
            <a:pPr eaLnBrk="1" hangingPunct="1"/>
            <a:r>
              <a:rPr lang="fr-CH" altLang="de-DE" dirty="0">
                <a:latin typeface="Arial" pitchFamily="34" charset="0"/>
              </a:rPr>
              <a:t>Punto de referencia fundamental de la medición nacional en Zimmerwald, a pocos kilómetros de Berna.</a:t>
            </a:r>
            <a:endParaRPr lang="fr-FR" altLang="de-DE" dirty="0">
              <a:latin typeface="Arial" pitchFamily="34" charset="0"/>
            </a:endParaRPr>
          </a:p>
        </p:txBody>
      </p:sp>
    </p:spTree>
    <p:extLst>
      <p:ext uri="{BB962C8B-B14F-4D97-AF65-F5344CB8AC3E}">
        <p14:creationId xmlns:p14="http://schemas.microsoft.com/office/powerpoint/2010/main" val="2535044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Descripción del evento con fecha o empresa / proyecto</a:t>
            </a:r>
          </a:p>
        </p:txBody>
      </p:sp>
      <p:sp>
        <p:nvSpPr>
          <p:cNvPr id="65539" name="Rectangle 3"/>
          <p:cNvSpPr>
            <a:spLocks noGrp="1" noChangeArrowheads="1"/>
          </p:cNvSpPr>
          <p:nvPr>
            <p:ph type="dt" sz="quarter" idx="1"/>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Estado DD.MM.AA</a:t>
            </a:r>
          </a:p>
        </p:txBody>
      </p:sp>
      <p:sp>
        <p:nvSpPr>
          <p:cNvPr id="65540" name="Rectangle 6"/>
          <p:cNvSpPr>
            <a:spLocks noGrp="1" noChangeArrowheads="1"/>
          </p:cNvSpPr>
          <p:nvPr>
            <p:ph type="ftr" sz="quarter" idx="4"/>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Marketing y Comunicación</a:t>
            </a:r>
          </a:p>
        </p:txBody>
      </p:sp>
      <p:sp>
        <p:nvSpPr>
          <p:cNvPr id="65541" name="Rectangle 7"/>
          <p:cNvSpPr>
            <a:spLocks noGrp="1" noChangeArrowheads="1"/>
          </p:cNvSpPr>
          <p:nvPr>
            <p:ph type="sldNum" sz="quarter" idx="5"/>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fld id="{88B4C2A8-380A-46FD-AA12-E8574BEC66B4}" type="slidenum">
              <a:rPr lang="de-CH" altLang="de-DE" smtClean="0"/>
              <a:t>15</a:t>
            </a:fld>
            <a:endParaRPr lang="de-CH" altLang="de-DE"/>
          </a:p>
        </p:txBody>
      </p:sp>
      <p:sp>
        <p:nvSpPr>
          <p:cNvPr id="65542" name="Rectangle 2"/>
          <p:cNvSpPr>
            <a:spLocks noGrp="1" noRot="1" noChangeAspect="1" noChangeArrowheads="1" noTextEdit="1"/>
          </p:cNvSpPr>
          <p:nvPr>
            <p:ph type="sldImg"/>
          </p:nvPr>
        </p:nvSpPr>
        <p:spPr>
          <a:ln/>
        </p:spPr>
      </p:sp>
      <p:sp>
        <p:nvSpPr>
          <p:cNvPr id="65543" name="Rectangle 3"/>
          <p:cNvSpPr>
            <a:spLocks noGrp="1" noChangeArrowheads="1"/>
          </p:cNvSpPr>
          <p:nvPr>
            <p:ph type="body" idx="1"/>
          </p:nvPr>
        </p:nvSpPr>
        <p:spPr>
          <a:noFill/>
        </p:spPr>
        <p:txBody>
          <a:bodyPr/>
          <a:lstStyle/>
          <a:p>
            <a:pPr eaLnBrk="1" hangingPunct="1"/>
            <a:r>
              <a:rPr lang="fr-CH" altLang="de-DE" dirty="0">
                <a:latin typeface="Arial" pitchFamily="34" charset="0"/>
              </a:rPr>
              <a:t>Servicio de posicionamiento en el ámbito de la geodesia en swisstopo.</a:t>
            </a:r>
          </a:p>
          <a:p>
            <a:pPr eaLnBrk="1" hangingPunct="1"/>
            <a:r>
              <a:rPr lang="fr-CH" altLang="de-DE" dirty="0">
                <a:latin typeface="Arial" pitchFamily="34" charset="0"/>
              </a:rPr>
              <a:t>Punto de referencia fundamental de la medición nacional en </a:t>
            </a:r>
            <a:r>
              <a:rPr lang="fr-CH" altLang="de-DE" dirty="0" err="1">
                <a:latin typeface="Arial" pitchFamily="34" charset="0"/>
              </a:rPr>
              <a:t>Zimmerwald</a:t>
            </a:r>
            <a:r>
              <a:rPr lang="fr-CH" altLang="de-DE" dirty="0">
                <a:latin typeface="Arial" pitchFamily="34" charset="0"/>
              </a:rPr>
              <a:t>, a pocos kilómetros de Berna.</a:t>
            </a:r>
            <a:endParaRPr lang="fr-FR" altLang="de-DE" dirty="0">
              <a:latin typeface="Arial" pitchFamily="34" charset="0"/>
            </a:endParaRPr>
          </a:p>
        </p:txBody>
      </p:sp>
    </p:spTree>
    <p:extLst>
      <p:ext uri="{BB962C8B-B14F-4D97-AF65-F5344CB8AC3E}">
        <p14:creationId xmlns:p14="http://schemas.microsoft.com/office/powerpoint/2010/main" val="837952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p:spPr>
        <p:txBody>
          <a:bodyPr/>
          <a:lstStyle/>
          <a:p>
            <a:r>
              <a:rPr lang="de-CH" altLang="de-DE" dirty="0">
                <a:latin typeface="Arial" pitchFamily="34" charset="0"/>
              </a:rPr>
              <a:t>PLR = restricciones de derecho público a la propiedad</a:t>
            </a:r>
            <a:br>
              <a:rPr lang="de-CH" altLang="de-DE" dirty="0">
                <a:latin typeface="Arial" pitchFamily="34" charset="0"/>
              </a:rPr>
            </a:br>
            <a:endParaRPr lang="de-CH" altLang="de-DE" dirty="0">
              <a:latin typeface="Arial" pitchFamily="34" charset="0"/>
            </a:endParaRPr>
          </a:p>
          <a:p>
            <a:r>
              <a:rPr lang="de-CH" altLang="de-DE" dirty="0">
                <a:latin typeface="Arial" pitchFamily="34" charset="0"/>
              </a:rPr>
              <a:t>Quien posee un terreno en Suiza no puede utilizarlo a su antojo. Debe atenerse a las condiciones marco prescritas por el legislador y las autoridades. Hay que respetar un gran número de leyes, ordenanzas y restricciones oficiales, las llamadas restricciones de propiedad de derecho público (PLR). Incluso hoy en día, no es tan fácil recopilar la información pertinente para una propiedad concreta. </a:t>
            </a:r>
          </a:p>
          <a:p>
            <a:r>
              <a:rPr lang="de-CH" altLang="de-DE" dirty="0">
                <a:latin typeface="Arial" pitchFamily="34" charset="0"/>
              </a:rPr>
              <a:t>Dado que varias autoridades intervienen en las restricciones, a menudo es necesario un largo proceso de ir de oficina en oficina. El catastro PLR ofrece ahora una solución. El nuevo catastro resume de forma fiable las restricciones más importantes por propiedad y las presenta de forma clara para todas las partes interesadas. </a:t>
            </a:r>
          </a:p>
          <a:p>
            <a:r>
              <a:rPr lang="de-CH" altLang="de-DE" dirty="0">
                <a:latin typeface="Arial" pitchFamily="34" charset="0"/>
              </a:rPr>
              <a:t>El catastro PLR se introducirá en dos fases. Ocho cantones establecerán el catastro antes de 2015. Los cantones restantes se beneficiarán de este trabajo preliminar y también introducirán el catastro en 2019.</a:t>
            </a:r>
          </a:p>
          <a:p>
            <a:endParaRPr lang="de-CH" altLang="de-DE" dirty="0">
              <a:latin typeface="Arial" pitchFamily="34" charset="0"/>
            </a:endParaRPr>
          </a:p>
        </p:txBody>
      </p:sp>
      <p:sp>
        <p:nvSpPr>
          <p:cNvPr id="79876" name="Kopfzeilenplatzhalter 3"/>
          <p:cNvSpPr>
            <a:spLocks noGrp="1"/>
          </p:cNvSpPr>
          <p:nvPr>
            <p:ph type="hdr" sz="quarter"/>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Descripción del evento con fecha o empresa / proyecto</a:t>
            </a:r>
          </a:p>
        </p:txBody>
      </p:sp>
      <p:sp>
        <p:nvSpPr>
          <p:cNvPr id="79877" name="Datumsplatzhalter 4"/>
          <p:cNvSpPr>
            <a:spLocks noGrp="1"/>
          </p:cNvSpPr>
          <p:nvPr>
            <p:ph type="dt" sz="quarter" idx="1"/>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Estado DD.MM.AA</a:t>
            </a:r>
          </a:p>
        </p:txBody>
      </p:sp>
      <p:sp>
        <p:nvSpPr>
          <p:cNvPr id="79878" name="Fußzeilenplatzhalter 5"/>
          <p:cNvSpPr>
            <a:spLocks noGrp="1"/>
          </p:cNvSpPr>
          <p:nvPr>
            <p:ph type="ftr" sz="quarter" idx="4"/>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Gama</a:t>
            </a:r>
          </a:p>
        </p:txBody>
      </p:sp>
      <p:sp>
        <p:nvSpPr>
          <p:cNvPr id="79879" name="Foliennummernplatzhalter 6"/>
          <p:cNvSpPr>
            <a:spLocks noGrp="1"/>
          </p:cNvSpPr>
          <p:nvPr>
            <p:ph type="sldNum" sz="quarter" idx="5"/>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fld id="{F8A83D4B-60D3-4FCA-967B-2BF0575F856A}" type="slidenum">
              <a:rPr lang="de-CH" altLang="de-DE" smtClean="0"/>
              <a:t>16</a:t>
            </a:fld>
            <a:endParaRPr lang="de-CH" altLang="de-DE"/>
          </a:p>
        </p:txBody>
      </p:sp>
    </p:spTree>
    <p:extLst>
      <p:ext uri="{BB962C8B-B14F-4D97-AF65-F5344CB8AC3E}">
        <p14:creationId xmlns:p14="http://schemas.microsoft.com/office/powerpoint/2010/main" val="21567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17</a:t>
            </a:fld>
            <a:endParaRPr lang="de-CH"/>
          </a:p>
        </p:txBody>
      </p:sp>
    </p:spTree>
    <p:extLst>
      <p:ext uri="{BB962C8B-B14F-4D97-AF65-F5344CB8AC3E}">
        <p14:creationId xmlns:p14="http://schemas.microsoft.com/office/powerpoint/2010/main" val="287352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CH" dirty="0"/>
              <a:t>swisstopo </a:t>
            </a:r>
            <a:r>
              <a:rPr lang="de-CH" baseline="0" dirty="0"/>
              <a:t>(cartografía militar) produce mapas personalizados por encargo del ejército, por ejemplo</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CH" baseline="0" dirty="0" err="1"/>
              <a:t>Mapas</a:t>
            </a:r>
            <a:r>
              <a:rPr lang="de-CH" baseline="0" dirty="0"/>
              <a:t> de </a:t>
            </a:r>
            <a:r>
              <a:rPr lang="de-CH" baseline="0" dirty="0" err="1"/>
              <a:t>lugares</a:t>
            </a:r>
            <a:r>
              <a:rPr lang="de-CH" baseline="0" dirty="0"/>
              <a:t> de </a:t>
            </a:r>
            <a:r>
              <a:rPr lang="de-CH" baseline="0" dirty="0" err="1"/>
              <a:t>armas</a:t>
            </a:r>
            <a:r>
              <a:rPr lang="de-CH" baseline="0" dirty="0"/>
              <a:t> y campo de tiro</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CH" baseline="0" dirty="0" err="1"/>
              <a:t>Mapas</a:t>
            </a:r>
            <a:r>
              <a:rPr lang="de-CH" baseline="0" dirty="0"/>
              <a:t> aeronáuticas militares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CH" baseline="0" dirty="0" err="1"/>
              <a:t>Mapas</a:t>
            </a:r>
            <a:r>
              <a:rPr lang="de-CH" baseline="0" dirty="0"/>
              <a:t> de misión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de-CH" baseline="0" dirty="0"/>
              <a:t>...</a:t>
            </a:r>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18</a:t>
            </a:fld>
            <a:endParaRPr lang="de-CH"/>
          </a:p>
        </p:txBody>
      </p:sp>
    </p:spTree>
    <p:extLst>
      <p:ext uri="{BB962C8B-B14F-4D97-AF65-F5344CB8AC3E}">
        <p14:creationId xmlns:p14="http://schemas.microsoft.com/office/powerpoint/2010/main" val="346462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C3A4BE4-99B2-4995-A354-E5448995249F}" type="slidenum">
              <a:rPr lang="de-CH" smtClean="0"/>
              <a:t>19</a:t>
            </a:fld>
            <a:endParaRPr lang="de-CH" dirty="0"/>
          </a:p>
        </p:txBody>
      </p:sp>
    </p:spTree>
    <p:extLst>
      <p:ext uri="{BB962C8B-B14F-4D97-AF65-F5344CB8AC3E}">
        <p14:creationId xmlns:p14="http://schemas.microsoft.com/office/powerpoint/2010/main" val="1272075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CH" baseline="0" dirty="0"/>
              <a:t>La historia de swisstopo se caracteriza por la cooperación con el ejército. </a:t>
            </a:r>
          </a:p>
          <a:p>
            <a:endParaRPr lang="de-CH" baseline="0" dirty="0"/>
          </a:p>
          <a:p>
            <a:endParaRPr lang="de-CH" dirty="0"/>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2</a:t>
            </a:fld>
            <a:endParaRPr lang="de-CH"/>
          </a:p>
        </p:txBody>
      </p:sp>
    </p:spTree>
    <p:extLst>
      <p:ext uri="{BB962C8B-B14F-4D97-AF65-F5344CB8AC3E}">
        <p14:creationId xmlns:p14="http://schemas.microsoft.com/office/powerpoint/2010/main" val="1169221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Cooperación muy estrecha con el </a:t>
            </a:r>
            <a:r>
              <a:rPr lang="en-US" dirty="0"/>
              <a:t>Centro IMINT </a:t>
            </a:r>
            <a:r>
              <a:rPr lang="en-US" baseline="0" dirty="0" err="1"/>
              <a:t>del Servicio de Inteligencia Militar</a:t>
            </a:r>
            <a:endParaRPr lang="en-US" dirty="0"/>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20</a:t>
            </a:fld>
            <a:endParaRPr lang="de-CH"/>
          </a:p>
        </p:txBody>
      </p:sp>
    </p:spTree>
    <p:extLst>
      <p:ext uri="{BB962C8B-B14F-4D97-AF65-F5344CB8AC3E}">
        <p14:creationId xmlns:p14="http://schemas.microsoft.com/office/powerpoint/2010/main" val="807140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21</a:t>
            </a:fld>
            <a:endParaRPr lang="de-CH"/>
          </a:p>
        </p:txBody>
      </p:sp>
    </p:spTree>
    <p:extLst>
      <p:ext uri="{BB962C8B-B14F-4D97-AF65-F5344CB8AC3E}">
        <p14:creationId xmlns:p14="http://schemas.microsoft.com/office/powerpoint/2010/main" val="1521512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fld id="{FA4D5604-65AE-4604-8DD3-3AE06FF3B662}" type="slidenum">
              <a:rPr lang="fr-FR" altLang="de-DE" smtClean="0"/>
              <a:t>22</a:t>
            </a:fld>
            <a:endParaRPr lang="fr-FR" altLang="de-DE"/>
          </a:p>
        </p:txBody>
      </p:sp>
      <p:sp>
        <p:nvSpPr>
          <p:cNvPr id="81923" name="Rectangle 2"/>
          <p:cNvSpPr txBox="1">
            <a:spLocks noGrp="1" noChangeArrowheads="1"/>
          </p:cNvSpPr>
          <p:nvPr/>
        </p:nvSpPr>
        <p:spPr bwMode="auto">
          <a:xfrm>
            <a:off x="1" y="0"/>
            <a:ext cx="4767263"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eaLnBrk="0" hangingPunct="0"/>
            <a:r>
              <a:rPr lang="de-CH" altLang="de-DE"/>
              <a:t>Descripción del evento con fecha o empresa / proyecto</a:t>
            </a:r>
          </a:p>
        </p:txBody>
      </p:sp>
      <p:sp>
        <p:nvSpPr>
          <p:cNvPr id="81924" name="Rectangle 3"/>
          <p:cNvSpPr txBox="1">
            <a:spLocks noGrp="1" noChangeArrowheads="1"/>
          </p:cNvSpPr>
          <p:nvPr/>
        </p:nvSpPr>
        <p:spPr bwMode="auto">
          <a:xfrm>
            <a:off x="5272089" y="0"/>
            <a:ext cx="1525587"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lgn="r" eaLnBrk="0" hangingPunct="0"/>
            <a:r>
              <a:rPr lang="de-CH" altLang="de-DE"/>
              <a:t>Estado DD.MM.AA</a:t>
            </a:r>
          </a:p>
        </p:txBody>
      </p:sp>
      <p:sp>
        <p:nvSpPr>
          <p:cNvPr id="81925" name="Rectangle 6"/>
          <p:cNvSpPr txBox="1">
            <a:spLocks noGrp="1" noChangeAspect="1" noChangeArrowheads="1"/>
          </p:cNvSpPr>
          <p:nvPr/>
        </p:nvSpPr>
        <p:spPr bwMode="auto">
          <a:xfrm>
            <a:off x="0" y="9431340"/>
            <a:ext cx="4478338" cy="49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nchor="b"/>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eaLnBrk="0" hangingPunct="0"/>
            <a:r>
              <a:rPr lang="de-CH" altLang="de-DE"/>
              <a:t>Gama</a:t>
            </a:r>
          </a:p>
        </p:txBody>
      </p:sp>
      <p:sp>
        <p:nvSpPr>
          <p:cNvPr id="81926" name="Rectangle 7"/>
          <p:cNvSpPr txBox="1">
            <a:spLocks noGrp="1" noChangeArrowheads="1"/>
          </p:cNvSpPr>
          <p:nvPr/>
        </p:nvSpPr>
        <p:spPr bwMode="auto">
          <a:xfrm>
            <a:off x="5486401" y="9431340"/>
            <a:ext cx="1311275" cy="496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nchor="b"/>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a:defRPr sz="1200">
                <a:solidFill>
                  <a:schemeClr val="tx1"/>
                </a:solidFill>
                <a:latin typeface="Times" pitchFamily="18" charset="0"/>
              </a:defRPr>
            </a:lvl5pPr>
            <a:lvl6pPr marL="2514600" indent="-228600" eaLnBrk="0" fontAlgn="base" hangingPunct="0">
              <a:spcBef>
                <a:spcPct val="30000"/>
              </a:spcBef>
              <a:spcAft>
                <a:spcPct val="0"/>
              </a:spcAft>
              <a:defRPr sz="1200">
                <a:solidFill>
                  <a:schemeClr val="tx1"/>
                </a:solidFill>
                <a:latin typeface="Times" pitchFamily="18" charset="0"/>
              </a:defRPr>
            </a:lvl6pPr>
            <a:lvl7pPr marL="2971800" indent="-228600" eaLnBrk="0" fontAlgn="base" hangingPunct="0">
              <a:spcBef>
                <a:spcPct val="30000"/>
              </a:spcBef>
              <a:spcAft>
                <a:spcPct val="0"/>
              </a:spcAft>
              <a:defRPr sz="1200">
                <a:solidFill>
                  <a:schemeClr val="tx1"/>
                </a:solidFill>
                <a:latin typeface="Times" pitchFamily="18" charset="0"/>
              </a:defRPr>
            </a:lvl7pPr>
            <a:lvl8pPr marL="3429000" indent="-228600" eaLnBrk="0" fontAlgn="base" hangingPunct="0">
              <a:spcBef>
                <a:spcPct val="30000"/>
              </a:spcBef>
              <a:spcAft>
                <a:spcPct val="0"/>
              </a:spcAft>
              <a:defRPr sz="1200">
                <a:solidFill>
                  <a:schemeClr val="tx1"/>
                </a:solidFill>
                <a:latin typeface="Times" pitchFamily="18" charset="0"/>
              </a:defRPr>
            </a:lvl8pPr>
            <a:lvl9pPr marL="3886200" indent="-228600" eaLnBrk="0" fontAlgn="base" hangingPunct="0">
              <a:spcBef>
                <a:spcPct val="30000"/>
              </a:spcBef>
              <a:spcAft>
                <a:spcPct val="0"/>
              </a:spcAft>
              <a:defRPr sz="1200">
                <a:solidFill>
                  <a:schemeClr val="tx1"/>
                </a:solidFill>
                <a:latin typeface="Times" pitchFamily="18" charset="0"/>
              </a:defRPr>
            </a:lvl9pPr>
          </a:lstStyle>
          <a:p>
            <a:pPr algn="r" eaLnBrk="0" hangingPunct="0"/>
            <a:fld id="{CE5C7AEB-41AE-465B-91CC-F79E55DED022}" type="slidenum">
              <a:rPr lang="de-CH" altLang="de-DE"/>
              <a:t>22</a:t>
            </a:fld>
            <a:endParaRPr lang="de-CH" altLang="de-DE"/>
          </a:p>
        </p:txBody>
      </p:sp>
      <p:sp>
        <p:nvSpPr>
          <p:cNvPr id="81927" name="Rectangle 2"/>
          <p:cNvSpPr>
            <a:spLocks noGrp="1" noRot="1" noChangeAspect="1" noChangeArrowheads="1" noTextEdit="1"/>
          </p:cNvSpPr>
          <p:nvPr>
            <p:ph type="sldImg"/>
          </p:nvPr>
        </p:nvSpPr>
        <p:spPr>
          <a:xfrm>
            <a:off x="90488" y="744538"/>
            <a:ext cx="6616700" cy="3722687"/>
          </a:xfrm>
          <a:ln/>
        </p:spPr>
      </p:sp>
      <p:sp>
        <p:nvSpPr>
          <p:cNvPr id="81928" name="Rectangle 3"/>
          <p:cNvSpPr>
            <a:spLocks noGrp="1" noChangeArrowheads="1"/>
          </p:cNvSpPr>
          <p:nvPr>
            <p:ph type="body" idx="1"/>
          </p:nvPr>
        </p:nvSpPr>
        <p:spPr>
          <a:noFill/>
        </p:spPr>
        <p:txBody>
          <a:bodyPr lIns="91430" tIns="45716" rIns="91430" bIns="45716"/>
          <a:lstStyle/>
          <a:p>
            <a:r>
              <a:rPr lang="de-CH" altLang="de-DE" b="1" dirty="0">
                <a:latin typeface="Arial" pitchFamily="34" charset="0"/>
              </a:rPr>
              <a:t>El Servicio Geológico Suizo es el punto de contacto del Gobierno federal para cuestiones relacionadas con la geología</a:t>
            </a:r>
            <a:r>
              <a:rPr lang="de-CH" altLang="de-DE" dirty="0">
                <a:latin typeface="Arial" pitchFamily="34" charset="0"/>
              </a:rPr>
              <a:t>.</a:t>
            </a:r>
          </a:p>
          <a:p>
            <a:endParaRPr lang="de-CH" altLang="de-DE" dirty="0">
              <a:latin typeface="Arial" pitchFamily="34" charset="0"/>
            </a:endParaRPr>
          </a:p>
          <a:p>
            <a:r>
              <a:rPr lang="de-CH" altLang="de-DE" b="1" dirty="0">
                <a:latin typeface="Arial" pitchFamily="34" charset="0"/>
              </a:rPr>
              <a:t>Organiza y coordina los estudios geológicos </a:t>
            </a:r>
            <a:r>
              <a:rPr lang="de-CH" altLang="de-DE" dirty="0">
                <a:latin typeface="Arial" pitchFamily="34" charset="0"/>
              </a:rPr>
              <a:t>y obtiene los datos necesarios.</a:t>
            </a:r>
          </a:p>
          <a:p>
            <a:endParaRPr lang="de-CH" altLang="de-DE" dirty="0">
              <a:latin typeface="Arial" pitchFamily="34" charset="0"/>
            </a:endParaRPr>
          </a:p>
          <a:p>
            <a:r>
              <a:rPr lang="de-CH" altLang="de-DE" dirty="0">
                <a:latin typeface="Arial" pitchFamily="34" charset="0"/>
              </a:rPr>
              <a:t>A partir de ahí, elabora mapas geológicos, informes, recomendaciones y directrices en el campo de la geología aplicada.</a:t>
            </a:r>
          </a:p>
        </p:txBody>
      </p:sp>
    </p:spTree>
    <p:extLst>
      <p:ext uri="{BB962C8B-B14F-4D97-AF65-F5344CB8AC3E}">
        <p14:creationId xmlns:p14="http://schemas.microsoft.com/office/powerpoint/2010/main" val="2959233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606675" y="509588"/>
            <a:ext cx="4532313" cy="2549525"/>
          </a:xfrm>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3B0D1700-42C1-436B-A0AE-CF5F9294E079}" type="slidenum">
              <a:rPr lang="de-CH" smtClean="0"/>
              <a:t>23</a:t>
            </a:fld>
            <a:endParaRPr lang="de-CH" dirty="0"/>
          </a:p>
        </p:txBody>
      </p:sp>
    </p:spTree>
    <p:extLst>
      <p:ext uri="{BB962C8B-B14F-4D97-AF65-F5344CB8AC3E}">
        <p14:creationId xmlns:p14="http://schemas.microsoft.com/office/powerpoint/2010/main" val="3962195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CC3A4BE4-99B2-4995-A354-E5448995249F}" type="slidenum">
              <a:rPr lang="de-CH" smtClean="0"/>
              <a:t>24</a:t>
            </a:fld>
            <a:endParaRPr lang="de-CH" dirty="0"/>
          </a:p>
        </p:txBody>
      </p:sp>
    </p:spTree>
    <p:extLst>
      <p:ext uri="{BB962C8B-B14F-4D97-AF65-F5344CB8AC3E}">
        <p14:creationId xmlns:p14="http://schemas.microsoft.com/office/powerpoint/2010/main" val="1276552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CC3A4BE4-99B2-4995-A354-E5448995249F}" type="slidenum">
              <a:rPr lang="de-CH" smtClean="0"/>
              <a:t>25</a:t>
            </a:fld>
            <a:endParaRPr lang="de-CH" dirty="0"/>
          </a:p>
        </p:txBody>
      </p:sp>
    </p:spTree>
    <p:extLst>
      <p:ext uri="{BB962C8B-B14F-4D97-AF65-F5344CB8AC3E}">
        <p14:creationId xmlns:p14="http://schemas.microsoft.com/office/powerpoint/2010/main" val="2110331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CH"/>
              <a:t>Descripción del evento con fecha o empresa / proyecto</a:t>
            </a:r>
          </a:p>
        </p:txBody>
      </p:sp>
      <p:sp>
        <p:nvSpPr>
          <p:cNvPr id="5" name="Datumsplatzhalter 4"/>
          <p:cNvSpPr>
            <a:spLocks noGrp="1"/>
          </p:cNvSpPr>
          <p:nvPr>
            <p:ph type="dt" idx="11"/>
          </p:nvPr>
        </p:nvSpPr>
        <p:spPr/>
        <p:txBody>
          <a:bodyPr/>
          <a:lstStyle/>
          <a:p>
            <a:pPr>
              <a:defRPr/>
            </a:pPr>
            <a:r>
              <a:rPr lang="de-CH"/>
              <a:t>Estado DD.MM.AA</a:t>
            </a:r>
          </a:p>
        </p:txBody>
      </p:sp>
      <p:sp>
        <p:nvSpPr>
          <p:cNvPr id="6" name="Fußzeilenplatzhalter 5"/>
          <p:cNvSpPr>
            <a:spLocks noGrp="1"/>
          </p:cNvSpPr>
          <p:nvPr>
            <p:ph type="ftr" sz="quarter" idx="12"/>
          </p:nvPr>
        </p:nvSpPr>
        <p:spPr/>
        <p:txBody>
          <a:bodyPr/>
          <a:lstStyle/>
          <a:p>
            <a:pPr>
              <a:defRPr/>
            </a:pPr>
            <a:r>
              <a:rPr lang="de-CH"/>
              <a:t>Gama</a:t>
            </a:r>
          </a:p>
        </p:txBody>
      </p:sp>
      <p:sp>
        <p:nvSpPr>
          <p:cNvPr id="7" name="Foliennummernplatzhalter 6"/>
          <p:cNvSpPr>
            <a:spLocks noGrp="1"/>
          </p:cNvSpPr>
          <p:nvPr>
            <p:ph type="sldNum" sz="quarter" idx="13"/>
          </p:nvPr>
        </p:nvSpPr>
        <p:spPr/>
        <p:txBody>
          <a:bodyPr/>
          <a:lstStyle/>
          <a:p>
            <a:pPr>
              <a:defRPr/>
            </a:pPr>
            <a:fld id="{913E51CA-150A-4C69-8D12-6D7E2012505B}" type="slidenum">
              <a:rPr lang="de-CH" smtClean="0"/>
              <a:t>3</a:t>
            </a:fld>
            <a:endParaRPr lang="de-CH"/>
          </a:p>
        </p:txBody>
      </p:sp>
    </p:spTree>
    <p:extLst>
      <p:ext uri="{BB962C8B-B14F-4D97-AF65-F5344CB8AC3E}">
        <p14:creationId xmlns:p14="http://schemas.microsoft.com/office/powerpoint/2010/main" val="4000604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Kopfzeilenplatzhalter 3"/>
          <p:cNvSpPr>
            <a:spLocks noGrp="1"/>
          </p:cNvSpPr>
          <p:nvPr>
            <p:ph type="hdr" sz="quarter" idx="10"/>
          </p:nvPr>
        </p:nvSpPr>
        <p:spPr/>
        <p:txBody>
          <a:bodyPr/>
          <a:lstStyle/>
          <a:p>
            <a:pPr>
              <a:defRPr/>
            </a:pPr>
            <a:r>
              <a:rPr lang="de-CH"/>
              <a:t>Descripción del evento con fecha o empresa / proyecto</a:t>
            </a:r>
          </a:p>
        </p:txBody>
      </p:sp>
      <p:sp>
        <p:nvSpPr>
          <p:cNvPr id="5" name="Datumsplatzhalter 4"/>
          <p:cNvSpPr>
            <a:spLocks noGrp="1"/>
          </p:cNvSpPr>
          <p:nvPr>
            <p:ph type="dt" idx="11"/>
          </p:nvPr>
        </p:nvSpPr>
        <p:spPr/>
        <p:txBody>
          <a:bodyPr/>
          <a:lstStyle/>
          <a:p>
            <a:pPr>
              <a:defRPr/>
            </a:pPr>
            <a:r>
              <a:rPr lang="de-CH"/>
              <a:t>Estado DD.MM.AA</a:t>
            </a:r>
          </a:p>
        </p:txBody>
      </p:sp>
      <p:sp>
        <p:nvSpPr>
          <p:cNvPr id="6" name="Fußzeilenplatzhalter 5"/>
          <p:cNvSpPr>
            <a:spLocks noGrp="1"/>
          </p:cNvSpPr>
          <p:nvPr>
            <p:ph type="ftr" sz="quarter" idx="12"/>
          </p:nvPr>
        </p:nvSpPr>
        <p:spPr/>
        <p:txBody>
          <a:bodyPr/>
          <a:lstStyle/>
          <a:p>
            <a:pPr>
              <a:defRPr/>
            </a:pPr>
            <a:r>
              <a:rPr lang="de-CH"/>
              <a:t>Gama</a:t>
            </a:r>
          </a:p>
        </p:txBody>
      </p:sp>
      <p:sp>
        <p:nvSpPr>
          <p:cNvPr id="7" name="Foliennummernplatzhalter 6"/>
          <p:cNvSpPr>
            <a:spLocks noGrp="1"/>
          </p:cNvSpPr>
          <p:nvPr>
            <p:ph type="sldNum" sz="quarter" idx="13"/>
          </p:nvPr>
        </p:nvSpPr>
        <p:spPr/>
        <p:txBody>
          <a:bodyPr/>
          <a:lstStyle/>
          <a:p>
            <a:pPr>
              <a:defRPr/>
            </a:pPr>
            <a:fld id="{913E51CA-150A-4C69-8D12-6D7E2012505B}" type="slidenum">
              <a:rPr lang="de-CH" smtClean="0"/>
              <a:t>4</a:t>
            </a:fld>
            <a:endParaRPr lang="de-CH"/>
          </a:p>
        </p:txBody>
      </p:sp>
    </p:spTree>
    <p:extLst>
      <p:ext uri="{BB962C8B-B14F-4D97-AF65-F5344CB8AC3E}">
        <p14:creationId xmlns:p14="http://schemas.microsoft.com/office/powerpoint/2010/main" val="45065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Descripción del evento con fecha o empresa / proyecto</a:t>
            </a:r>
          </a:p>
        </p:txBody>
      </p:sp>
      <p:sp>
        <p:nvSpPr>
          <p:cNvPr id="58371" name="Rectangle 3"/>
          <p:cNvSpPr>
            <a:spLocks noGrp="1" noChangeArrowheads="1"/>
          </p:cNvSpPr>
          <p:nvPr>
            <p:ph type="dt" sz="quarter" idx="1"/>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Estado DD.MM.AA</a:t>
            </a:r>
          </a:p>
        </p:txBody>
      </p:sp>
      <p:sp>
        <p:nvSpPr>
          <p:cNvPr id="58372" name="Rectangle 6"/>
          <p:cNvSpPr>
            <a:spLocks noGrp="1" noChangeArrowheads="1"/>
          </p:cNvSpPr>
          <p:nvPr>
            <p:ph type="ftr" sz="quarter" idx="4"/>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r>
              <a:rPr lang="de-CH" altLang="de-DE"/>
              <a:t>Marketing y Comunicación</a:t>
            </a:r>
          </a:p>
        </p:txBody>
      </p:sp>
      <p:sp>
        <p:nvSpPr>
          <p:cNvPr id="58373" name="Rectangle 7"/>
          <p:cNvSpPr>
            <a:spLocks noGrp="1" noChangeArrowheads="1"/>
          </p:cNvSpPr>
          <p:nvPr>
            <p:ph type="sldNum" sz="quarter" idx="5"/>
          </p:nvPr>
        </p:nvSpPr>
        <p:spPr>
          <a:noFill/>
        </p:spPr>
        <p:txBody>
          <a:bodyPr/>
          <a:lstStyle>
            <a:lvl1pPr defTabSz="915988">
              <a:defRPr sz="1200">
                <a:solidFill>
                  <a:schemeClr val="tx1"/>
                </a:solidFill>
                <a:latin typeface="Arial" pitchFamily="34" charset="0"/>
              </a:defRPr>
            </a:lvl1pPr>
            <a:lvl2pPr defTabSz="915988">
              <a:defRPr sz="1200">
                <a:solidFill>
                  <a:schemeClr val="tx1"/>
                </a:solidFill>
                <a:latin typeface="Times" pitchFamily="18" charset="0"/>
              </a:defRPr>
            </a:lvl2pPr>
            <a:lvl3pPr defTabSz="915988">
              <a:defRPr sz="1200">
                <a:solidFill>
                  <a:schemeClr val="tx1"/>
                </a:solidFill>
                <a:latin typeface="Times" pitchFamily="18" charset="0"/>
              </a:defRPr>
            </a:lvl3pPr>
            <a:lvl4pPr defTabSz="915988">
              <a:defRPr sz="1200">
                <a:solidFill>
                  <a:schemeClr val="tx1"/>
                </a:solidFill>
                <a:latin typeface="Times" pitchFamily="18" charset="0"/>
              </a:defRPr>
            </a:lvl4pPr>
            <a:lvl5pPr defTabSz="915988">
              <a:defRPr sz="1200">
                <a:solidFill>
                  <a:schemeClr val="tx1"/>
                </a:solidFill>
                <a:latin typeface="Times" pitchFamily="18" charset="0"/>
              </a:defRPr>
            </a:lvl5pPr>
            <a:lvl6pPr marL="2514600" indent="-228600" defTabSz="915988" eaLnBrk="0" fontAlgn="base" hangingPunct="0">
              <a:spcBef>
                <a:spcPct val="30000"/>
              </a:spcBef>
              <a:spcAft>
                <a:spcPct val="0"/>
              </a:spcAft>
              <a:defRPr sz="1200">
                <a:solidFill>
                  <a:schemeClr val="tx1"/>
                </a:solidFill>
                <a:latin typeface="Times" pitchFamily="18" charset="0"/>
              </a:defRPr>
            </a:lvl6pPr>
            <a:lvl7pPr marL="2971800" indent="-228600" defTabSz="915988" eaLnBrk="0" fontAlgn="base" hangingPunct="0">
              <a:spcBef>
                <a:spcPct val="30000"/>
              </a:spcBef>
              <a:spcAft>
                <a:spcPct val="0"/>
              </a:spcAft>
              <a:defRPr sz="1200">
                <a:solidFill>
                  <a:schemeClr val="tx1"/>
                </a:solidFill>
                <a:latin typeface="Times" pitchFamily="18" charset="0"/>
              </a:defRPr>
            </a:lvl7pPr>
            <a:lvl8pPr marL="3429000" indent="-228600" defTabSz="915988" eaLnBrk="0" fontAlgn="base" hangingPunct="0">
              <a:spcBef>
                <a:spcPct val="30000"/>
              </a:spcBef>
              <a:spcAft>
                <a:spcPct val="0"/>
              </a:spcAft>
              <a:defRPr sz="1200">
                <a:solidFill>
                  <a:schemeClr val="tx1"/>
                </a:solidFill>
                <a:latin typeface="Times" pitchFamily="18" charset="0"/>
              </a:defRPr>
            </a:lvl8pPr>
            <a:lvl9pPr marL="3886200" indent="-228600" defTabSz="915988" eaLnBrk="0" fontAlgn="base" hangingPunct="0">
              <a:spcBef>
                <a:spcPct val="30000"/>
              </a:spcBef>
              <a:spcAft>
                <a:spcPct val="0"/>
              </a:spcAft>
              <a:defRPr sz="1200">
                <a:solidFill>
                  <a:schemeClr val="tx1"/>
                </a:solidFill>
                <a:latin typeface="Times" pitchFamily="18" charset="0"/>
              </a:defRPr>
            </a:lvl9pPr>
          </a:lstStyle>
          <a:p>
            <a:fld id="{AC6EB716-1A12-4CC3-BD4B-A3CABCC16D60}" type="slidenum">
              <a:rPr lang="de-CH" altLang="de-DE" smtClean="0"/>
              <a:t>5</a:t>
            </a:fld>
            <a:endParaRPr lang="de-CH" altLang="de-DE"/>
          </a:p>
        </p:txBody>
      </p:sp>
      <p:sp>
        <p:nvSpPr>
          <p:cNvPr id="58374" name="Rectangle 2"/>
          <p:cNvSpPr>
            <a:spLocks noGrp="1" noRot="1" noChangeAspect="1" noChangeArrowheads="1" noTextEdit="1"/>
          </p:cNvSpPr>
          <p:nvPr>
            <p:ph type="sldImg"/>
          </p:nvPr>
        </p:nvSpPr>
        <p:spPr>
          <a:ln/>
        </p:spPr>
      </p:sp>
      <p:sp>
        <p:nvSpPr>
          <p:cNvPr id="61447" name="Rectangle 3"/>
          <p:cNvSpPr>
            <a:spLocks noGrp="1" noChangeArrowheads="1"/>
          </p:cNvSpPr>
          <p:nvPr>
            <p:ph type="body" idx="1"/>
          </p:nvPr>
        </p:nvSpPr>
        <p:spPr/>
        <p:txBody>
          <a:bodyPr/>
          <a:lstStyle/>
          <a:p>
            <a:pPr eaLnBrk="1" hangingPunct="1">
              <a:defRPr/>
            </a:pPr>
            <a:r>
              <a:rPr lang="fr-CH" dirty="0"/>
              <a:t>1838 La Oficina Federal se denomina Oficina Federal de Topografía y se encuentra en Ginebra.</a:t>
            </a:r>
          </a:p>
          <a:p>
            <a:pPr eaLnBrk="1" hangingPunct="1">
              <a:defRPr/>
            </a:pPr>
            <a:r>
              <a:rPr lang="fr-CH" dirty="0"/>
              <a:t>DDPS: Departamento Federal de Defensa, Protección de la Población y Deportes </a:t>
            </a:r>
          </a:p>
          <a:p>
            <a:pPr eaLnBrk="1" hangingPunct="1">
              <a:defRPr/>
            </a:pPr>
            <a:r>
              <a:rPr lang="fr-CH" dirty="0" err="1"/>
              <a:t>Ubicación </a:t>
            </a:r>
            <a:r>
              <a:rPr lang="fr-CH" dirty="0"/>
              <a:t>en </a:t>
            </a:r>
            <a:r>
              <a:rPr lang="fr-CH" dirty="0" err="1"/>
              <a:t>Wabern desde </a:t>
            </a:r>
            <a:r>
              <a:rPr lang="fr-CH" dirty="0"/>
              <a:t>1941</a:t>
            </a:r>
          </a:p>
          <a:p>
            <a:pPr eaLnBrk="1" hangingPunct="1">
              <a:defRPr/>
            </a:pPr>
            <a:r>
              <a:rPr lang="fr-CH" dirty="0"/>
              <a:t>FLAG: </a:t>
            </a:r>
            <a:r>
              <a:rPr lang="fr-CH" dirty="0" err="1"/>
              <a:t>Gestión </a:t>
            </a:r>
            <a:r>
              <a:rPr lang="fr-CH" dirty="0"/>
              <a:t>con un </a:t>
            </a:r>
            <a:r>
              <a:rPr lang="fr-CH" dirty="0" err="1"/>
              <a:t>mandato de resultados y un presupuesto global</a:t>
            </a:r>
            <a:endParaRPr lang="fr-CH" dirty="0"/>
          </a:p>
          <a:p>
            <a:pPr lvl="0"/>
            <a:r>
              <a:rPr lang="en-GB" sz="1200" dirty="0"/>
              <a:t>Alrededor de 356 empleados (310 unidades ETC) </a:t>
            </a:r>
            <a:endParaRPr lang="de-CH" sz="1200" dirty="0"/>
          </a:p>
          <a:p>
            <a:pPr lvl="0"/>
            <a:r>
              <a:rPr lang="en-GB" sz="1200" dirty="0"/>
              <a:t>De ellos, 27 becarios, 8 en prácticas</a:t>
            </a:r>
            <a:endParaRPr lang="de-CH" sz="1200" dirty="0"/>
          </a:p>
          <a:p>
            <a:pPr lvl="0"/>
            <a:r>
              <a:rPr lang="en-GB" sz="1200" dirty="0"/>
              <a:t>1/4 son mujeres</a:t>
            </a:r>
            <a:endParaRPr lang="de-CH" sz="1200" dirty="0"/>
          </a:p>
          <a:p>
            <a:pPr lvl="0"/>
            <a:r>
              <a:rPr lang="en-GB" sz="1200" dirty="0"/>
              <a:t>1/5 son francófonos o italófonos</a:t>
            </a:r>
            <a:endParaRPr lang="de-CH" sz="1200" dirty="0"/>
          </a:p>
          <a:p>
            <a:pPr lvl="0"/>
            <a:r>
              <a:rPr lang="en-GB" sz="1200" dirty="0"/>
              <a:t>1/3 trabaja a tiempo parcial</a:t>
            </a:r>
            <a:endParaRPr lang="de-CH" sz="1200" dirty="0"/>
          </a:p>
          <a:p>
            <a:pPr lvl="0"/>
            <a:r>
              <a:rPr lang="en-GB" sz="1200" dirty="0"/>
              <a:t>1/2 tienen formación académica</a:t>
            </a:r>
            <a:endParaRPr lang="de-CH" sz="1200" dirty="0"/>
          </a:p>
          <a:p>
            <a:pPr eaLnBrk="1" hangingPunct="1">
              <a:defRPr/>
            </a:pPr>
            <a:endParaRPr lang="fr-CH" dirty="0"/>
          </a:p>
          <a:p>
            <a:pPr eaLnBrk="1" hangingPunct="1">
              <a:defRPr/>
            </a:pPr>
            <a:r>
              <a:rPr lang="fr-CH" dirty="0"/>
              <a:t>En los </a:t>
            </a:r>
            <a:r>
              <a:rPr lang="fr-CH" dirty="0" err="1"/>
              <a:t>últimos</a:t>
            </a:r>
            <a:r>
              <a:rPr lang="fr-CH" dirty="0"/>
              <a:t> 15 </a:t>
            </a:r>
            <a:r>
              <a:rPr lang="fr-CH" dirty="0" err="1"/>
              <a:t>años</a:t>
            </a:r>
            <a:r>
              <a:rPr lang="fr-CH" dirty="0"/>
              <a:t>, la cartera de </a:t>
            </a:r>
            <a:r>
              <a:rPr lang="fr-CH" dirty="0" err="1"/>
              <a:t>empleados</a:t>
            </a:r>
            <a:r>
              <a:rPr lang="fr-CH" dirty="0"/>
              <a:t> </a:t>
            </a:r>
            <a:r>
              <a:rPr lang="fr-CH" dirty="0" err="1"/>
              <a:t>fijos</a:t>
            </a:r>
            <a:r>
              <a:rPr lang="fr-CH" dirty="0"/>
              <a:t> de swisstopo ha </a:t>
            </a:r>
            <a:r>
              <a:rPr lang="fr-CH" dirty="0" err="1"/>
              <a:t>crecido</a:t>
            </a:r>
            <a:r>
              <a:rPr lang="fr-CH" dirty="0"/>
              <a:t> </a:t>
            </a:r>
            <a:r>
              <a:rPr lang="fr-CH" dirty="0" err="1"/>
              <a:t>enormemente</a:t>
            </a:r>
            <a:endParaRPr lang="fr-CH" dirty="0"/>
          </a:p>
          <a:p>
            <a:pPr eaLnBrk="1" hangingPunct="1">
              <a:defRPr/>
            </a:pPr>
            <a:r>
              <a:rPr lang="fr-CH" dirty="0"/>
              <a:t>Las </a:t>
            </a:r>
            <a:r>
              <a:rPr lang="fr-CH" dirty="0" err="1"/>
              <a:t>razones son las siguientes</a:t>
            </a:r>
            <a:r>
              <a:rPr lang="fr-CH" dirty="0"/>
              <a:t>:</a:t>
            </a:r>
          </a:p>
          <a:p>
            <a:pPr eaLnBrk="1" hangingPunct="1">
              <a:buFontTx/>
              <a:buChar char="•"/>
              <a:defRPr/>
            </a:pPr>
            <a:r>
              <a:rPr lang="fr-CH" dirty="0"/>
              <a:t> La </a:t>
            </a:r>
            <a:r>
              <a:rPr lang="fr-CH" dirty="0" err="1"/>
              <a:t>Dirección de Topografía Catastral pasó a </a:t>
            </a:r>
            <a:r>
              <a:rPr lang="fr-CH" dirty="0"/>
              <a:t>formar parte de swisstopo (1999), </a:t>
            </a:r>
            <a:r>
              <a:rPr lang="fr-CH" dirty="0" err="1"/>
              <a:t>el Servicio Geológico Suizo pasó a </a:t>
            </a:r>
            <a:r>
              <a:rPr lang="fr-CH" dirty="0"/>
              <a:t>formar parte de swisstopo (en torno a 20 pers.), </a:t>
            </a:r>
            <a:r>
              <a:rPr lang="fr-CH" dirty="0" err="1"/>
              <a:t>así como </a:t>
            </a:r>
            <a:r>
              <a:rPr lang="fr-CH" dirty="0"/>
              <a:t>su </a:t>
            </a:r>
            <a:r>
              <a:rPr lang="fr-CH" dirty="0" err="1"/>
              <a:t>posición como </a:t>
            </a:r>
            <a:r>
              <a:rPr lang="fr-CH" dirty="0"/>
              <a:t>oficina </a:t>
            </a:r>
            <a:r>
              <a:rPr lang="fr-CH" dirty="0" err="1"/>
              <a:t>del FLAG.</a:t>
            </a:r>
            <a:endParaRPr lang="fr-CH" dirty="0"/>
          </a:p>
          <a:p>
            <a:pPr eaLnBrk="1" hangingPunct="1">
              <a:buFontTx/>
              <a:buChar char="•"/>
              <a:defRPr/>
            </a:pPr>
            <a:endParaRPr lang="fr-FR" dirty="0"/>
          </a:p>
          <a:p>
            <a:pPr eaLnBrk="1" hangingPunct="1">
              <a:defRPr/>
            </a:pPr>
            <a:r>
              <a:rPr lang="fr-FR" dirty="0"/>
              <a:t>Orientación al cliente y sus necesidades</a:t>
            </a:r>
          </a:p>
          <a:p>
            <a:pPr eaLnBrk="1" hangingPunct="1">
              <a:defRPr/>
            </a:pPr>
            <a:r>
              <a:rPr lang="fr-FR" dirty="0"/>
              <a:t>Pero es suministrar productos de alta calidad</a:t>
            </a:r>
          </a:p>
          <a:p>
            <a:pPr eaLnBrk="1" hangingPunct="1">
              <a:defRPr/>
            </a:pPr>
            <a:endParaRPr lang="fr-FR" dirty="0"/>
          </a:p>
          <a:p>
            <a:pPr eaLnBrk="1" hangingPunct="1">
              <a:defRPr/>
            </a:pPr>
            <a:endParaRPr lang="fr-FR" dirty="0"/>
          </a:p>
          <a:p>
            <a:pPr indent="17463">
              <a:lnSpc>
                <a:spcPct val="110000"/>
              </a:lnSpc>
              <a:spcBef>
                <a:spcPct val="10000"/>
              </a:spcBef>
              <a:tabLst>
                <a:tab pos="4570413" algn="l"/>
                <a:tab pos="5429250" algn="r"/>
                <a:tab pos="6286500" algn="r"/>
                <a:tab pos="7269163" algn="r"/>
              </a:tabLst>
              <a:defRPr/>
            </a:pPr>
            <a:r>
              <a:rPr lang="de-CH" b="1" dirty="0">
                <a:solidFill>
                  <a:srgbClr val="ED181E"/>
                </a:solidFill>
              </a:rPr>
              <a:t>Profesiones en swisstopo</a:t>
            </a:r>
          </a:p>
          <a:p>
            <a:pPr indent="17463">
              <a:lnSpc>
                <a:spcPct val="110000"/>
              </a:lnSpc>
              <a:spcBef>
                <a:spcPct val="10000"/>
              </a:spcBef>
              <a:tabLst>
                <a:tab pos="4570413" algn="l"/>
                <a:tab pos="5429250" algn="r"/>
                <a:tab pos="6286500" algn="r"/>
                <a:tab pos="7269163" algn="r"/>
              </a:tabLst>
              <a:defRPr/>
            </a:pPr>
            <a:r>
              <a:rPr lang="de-CH" dirty="0">
                <a:solidFill>
                  <a:srgbClr val="ED181E"/>
                </a:solidFill>
              </a:rPr>
              <a:t>Académicos (título universitario, doctorado) 34%</a:t>
            </a:r>
            <a:br>
              <a:rPr lang="de-CH" dirty="0">
                <a:solidFill>
                  <a:srgbClr val="ED181E"/>
                </a:solidFill>
              </a:rPr>
            </a:br>
            <a:r>
              <a:rPr lang="de-CH" dirty="0">
                <a:solidFill>
                  <a:srgbClr val="ED181E"/>
                </a:solidFill>
              </a:rPr>
              <a:t>Título universitario 9%</a:t>
            </a:r>
            <a:br>
              <a:rPr lang="de-CH" dirty="0">
                <a:solidFill>
                  <a:srgbClr val="ED181E"/>
                </a:solidFill>
              </a:rPr>
            </a:br>
            <a:r>
              <a:rPr lang="de-CH" dirty="0">
                <a:solidFill>
                  <a:srgbClr val="ED181E"/>
                </a:solidFill>
              </a:rPr>
              <a:t>Formación profesional superior 6</a:t>
            </a:r>
            <a:br>
              <a:rPr lang="de-CH" dirty="0">
                <a:solidFill>
                  <a:srgbClr val="ED181E"/>
                </a:solidFill>
              </a:rPr>
            </a:br>
            <a:r>
              <a:rPr lang="de-CH" dirty="0">
                <a:solidFill>
                  <a:srgbClr val="ED181E"/>
                </a:solidFill>
              </a:rPr>
              <a:t>Formación profesional 50</a:t>
            </a:r>
            <a:br>
              <a:rPr lang="de-CH" dirty="0">
                <a:solidFill>
                  <a:srgbClr val="ED181E"/>
                </a:solidFill>
              </a:rPr>
            </a:br>
            <a:endParaRPr lang="de-CH" dirty="0"/>
          </a:p>
        </p:txBody>
      </p:sp>
    </p:spTree>
    <p:extLst>
      <p:ext uri="{BB962C8B-B14F-4D97-AF65-F5344CB8AC3E}">
        <p14:creationId xmlns:p14="http://schemas.microsoft.com/office/powerpoint/2010/main" val="409949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20862">
              <a:defRPr sz="1200">
                <a:solidFill>
                  <a:schemeClr val="tx1"/>
                </a:solidFill>
                <a:latin typeface="Arial" pitchFamily="34" charset="0"/>
              </a:defRPr>
            </a:lvl1pPr>
            <a:lvl2pPr defTabSz="920862">
              <a:defRPr sz="1200">
                <a:solidFill>
                  <a:schemeClr val="tx1"/>
                </a:solidFill>
                <a:latin typeface="Times" pitchFamily="18" charset="0"/>
              </a:defRPr>
            </a:lvl2pPr>
            <a:lvl3pPr defTabSz="920862">
              <a:defRPr sz="1200">
                <a:solidFill>
                  <a:schemeClr val="tx1"/>
                </a:solidFill>
                <a:latin typeface="Times" pitchFamily="18" charset="0"/>
              </a:defRPr>
            </a:lvl3pPr>
            <a:lvl4pPr defTabSz="920862">
              <a:defRPr sz="1200">
                <a:solidFill>
                  <a:schemeClr val="tx1"/>
                </a:solidFill>
                <a:latin typeface="Times" pitchFamily="18" charset="0"/>
              </a:defRPr>
            </a:lvl4pPr>
            <a:lvl5pPr defTabSz="920862">
              <a:defRPr sz="1200">
                <a:solidFill>
                  <a:schemeClr val="tx1"/>
                </a:solidFill>
                <a:latin typeface="Times" pitchFamily="18" charset="0"/>
              </a:defRPr>
            </a:lvl5pPr>
            <a:lvl6pPr marL="2510577" indent="-228234" defTabSz="920862" eaLnBrk="0" fontAlgn="base" hangingPunct="0">
              <a:spcBef>
                <a:spcPct val="30000"/>
              </a:spcBef>
              <a:spcAft>
                <a:spcPct val="0"/>
              </a:spcAft>
              <a:defRPr sz="1200">
                <a:solidFill>
                  <a:schemeClr val="tx1"/>
                </a:solidFill>
                <a:latin typeface="Times" pitchFamily="18" charset="0"/>
              </a:defRPr>
            </a:lvl6pPr>
            <a:lvl7pPr marL="2967045" indent="-228234" defTabSz="920862" eaLnBrk="0" fontAlgn="base" hangingPunct="0">
              <a:spcBef>
                <a:spcPct val="30000"/>
              </a:spcBef>
              <a:spcAft>
                <a:spcPct val="0"/>
              </a:spcAft>
              <a:defRPr sz="1200">
                <a:solidFill>
                  <a:schemeClr val="tx1"/>
                </a:solidFill>
                <a:latin typeface="Times" pitchFamily="18" charset="0"/>
              </a:defRPr>
            </a:lvl7pPr>
            <a:lvl8pPr marL="3423514" indent="-228234" defTabSz="920862" eaLnBrk="0" fontAlgn="base" hangingPunct="0">
              <a:spcBef>
                <a:spcPct val="30000"/>
              </a:spcBef>
              <a:spcAft>
                <a:spcPct val="0"/>
              </a:spcAft>
              <a:defRPr sz="1200">
                <a:solidFill>
                  <a:schemeClr val="tx1"/>
                </a:solidFill>
                <a:latin typeface="Times" pitchFamily="18" charset="0"/>
              </a:defRPr>
            </a:lvl8pPr>
            <a:lvl9pPr marL="3879982" indent="-228234" defTabSz="920862" eaLnBrk="0" fontAlgn="base" hangingPunct="0">
              <a:spcBef>
                <a:spcPct val="30000"/>
              </a:spcBef>
              <a:spcAft>
                <a:spcPct val="0"/>
              </a:spcAft>
              <a:defRPr sz="1200">
                <a:solidFill>
                  <a:schemeClr val="tx1"/>
                </a:solidFill>
                <a:latin typeface="Times" pitchFamily="18" charset="0"/>
              </a:defRPr>
            </a:lvl9pPr>
          </a:lstStyle>
          <a:p>
            <a:fld id="{05AE0168-EBBA-461B-AFDF-A7713D6B17D7}" type="slidenum">
              <a:rPr lang="fr-FR" altLang="de-DE" smtClean="0"/>
              <a:t>6</a:t>
            </a:fld>
            <a:endParaRPr lang="fr-FR" altLang="de-DE"/>
          </a:p>
        </p:txBody>
      </p:sp>
      <p:sp>
        <p:nvSpPr>
          <p:cNvPr id="59395" name="Rectangle 2"/>
          <p:cNvSpPr txBox="1">
            <a:spLocks noGrp="1" noChangeArrowheads="1"/>
          </p:cNvSpPr>
          <p:nvPr/>
        </p:nvSpPr>
        <p:spPr bwMode="auto">
          <a:xfrm>
            <a:off x="1" y="0"/>
            <a:ext cx="3262533" cy="72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8" tIns="45640" rIns="91278" bIns="45640"/>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indent="-230188">
              <a:defRPr sz="1200">
                <a:solidFill>
                  <a:schemeClr val="tx1"/>
                </a:solidFill>
                <a:latin typeface="Times" pitchFamily="18" charset="0"/>
              </a:defRPr>
            </a:lvl5pPr>
            <a:lvl6pPr marL="2514600" indent="-230188" eaLnBrk="0" fontAlgn="base" hangingPunct="0">
              <a:spcBef>
                <a:spcPct val="30000"/>
              </a:spcBef>
              <a:spcAft>
                <a:spcPct val="0"/>
              </a:spcAft>
              <a:defRPr sz="1200">
                <a:solidFill>
                  <a:schemeClr val="tx1"/>
                </a:solidFill>
                <a:latin typeface="Times" pitchFamily="18" charset="0"/>
              </a:defRPr>
            </a:lvl6pPr>
            <a:lvl7pPr marL="2971800" indent="-230188" eaLnBrk="0" fontAlgn="base" hangingPunct="0">
              <a:spcBef>
                <a:spcPct val="30000"/>
              </a:spcBef>
              <a:spcAft>
                <a:spcPct val="0"/>
              </a:spcAft>
              <a:defRPr sz="1200">
                <a:solidFill>
                  <a:schemeClr val="tx1"/>
                </a:solidFill>
                <a:latin typeface="Times" pitchFamily="18" charset="0"/>
              </a:defRPr>
            </a:lvl7pPr>
            <a:lvl8pPr marL="3429000" indent="-230188" eaLnBrk="0" fontAlgn="base" hangingPunct="0">
              <a:spcBef>
                <a:spcPct val="30000"/>
              </a:spcBef>
              <a:spcAft>
                <a:spcPct val="0"/>
              </a:spcAft>
              <a:defRPr sz="1200">
                <a:solidFill>
                  <a:schemeClr val="tx1"/>
                </a:solidFill>
                <a:latin typeface="Times" pitchFamily="18" charset="0"/>
              </a:defRPr>
            </a:lvl8pPr>
            <a:lvl9pPr marL="3886200" indent="-230188" eaLnBrk="0" fontAlgn="base" hangingPunct="0">
              <a:spcBef>
                <a:spcPct val="30000"/>
              </a:spcBef>
              <a:spcAft>
                <a:spcPct val="0"/>
              </a:spcAft>
              <a:defRPr sz="1200">
                <a:solidFill>
                  <a:schemeClr val="tx1"/>
                </a:solidFill>
                <a:latin typeface="Times" pitchFamily="18" charset="0"/>
              </a:defRPr>
            </a:lvl9pPr>
          </a:lstStyle>
          <a:p>
            <a:pPr eaLnBrk="0" hangingPunct="0"/>
            <a:r>
              <a:rPr lang="de-CH" altLang="de-DE"/>
              <a:t>Descripción del evento con fecha o empresa / proyecto</a:t>
            </a:r>
          </a:p>
        </p:txBody>
      </p:sp>
      <p:sp>
        <p:nvSpPr>
          <p:cNvPr id="59396" name="Rectangle 3"/>
          <p:cNvSpPr txBox="1">
            <a:spLocks noGrp="1" noChangeArrowheads="1"/>
          </p:cNvSpPr>
          <p:nvPr/>
        </p:nvSpPr>
        <p:spPr bwMode="auto">
          <a:xfrm>
            <a:off x="3608017" y="0"/>
            <a:ext cx="1044053" cy="72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8" tIns="45640" rIns="91278" bIns="45640"/>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indent="-230188">
              <a:defRPr sz="1200">
                <a:solidFill>
                  <a:schemeClr val="tx1"/>
                </a:solidFill>
                <a:latin typeface="Times" pitchFamily="18" charset="0"/>
              </a:defRPr>
            </a:lvl5pPr>
            <a:lvl6pPr marL="2514600" indent="-230188" eaLnBrk="0" fontAlgn="base" hangingPunct="0">
              <a:spcBef>
                <a:spcPct val="30000"/>
              </a:spcBef>
              <a:spcAft>
                <a:spcPct val="0"/>
              </a:spcAft>
              <a:defRPr sz="1200">
                <a:solidFill>
                  <a:schemeClr val="tx1"/>
                </a:solidFill>
                <a:latin typeface="Times" pitchFamily="18" charset="0"/>
              </a:defRPr>
            </a:lvl6pPr>
            <a:lvl7pPr marL="2971800" indent="-230188" eaLnBrk="0" fontAlgn="base" hangingPunct="0">
              <a:spcBef>
                <a:spcPct val="30000"/>
              </a:spcBef>
              <a:spcAft>
                <a:spcPct val="0"/>
              </a:spcAft>
              <a:defRPr sz="1200">
                <a:solidFill>
                  <a:schemeClr val="tx1"/>
                </a:solidFill>
                <a:latin typeface="Times" pitchFamily="18" charset="0"/>
              </a:defRPr>
            </a:lvl7pPr>
            <a:lvl8pPr marL="3429000" indent="-230188" eaLnBrk="0" fontAlgn="base" hangingPunct="0">
              <a:spcBef>
                <a:spcPct val="30000"/>
              </a:spcBef>
              <a:spcAft>
                <a:spcPct val="0"/>
              </a:spcAft>
              <a:defRPr sz="1200">
                <a:solidFill>
                  <a:schemeClr val="tx1"/>
                </a:solidFill>
                <a:latin typeface="Times" pitchFamily="18" charset="0"/>
              </a:defRPr>
            </a:lvl8pPr>
            <a:lvl9pPr marL="3886200" indent="-230188" eaLnBrk="0" fontAlgn="base" hangingPunct="0">
              <a:spcBef>
                <a:spcPct val="30000"/>
              </a:spcBef>
              <a:spcAft>
                <a:spcPct val="0"/>
              </a:spcAft>
              <a:defRPr sz="1200">
                <a:solidFill>
                  <a:schemeClr val="tx1"/>
                </a:solidFill>
                <a:latin typeface="Times" pitchFamily="18" charset="0"/>
              </a:defRPr>
            </a:lvl9pPr>
          </a:lstStyle>
          <a:p>
            <a:pPr algn="r" eaLnBrk="0" hangingPunct="0"/>
            <a:r>
              <a:rPr lang="de-CH" altLang="de-DE"/>
              <a:t>Estado DD.MM.AA</a:t>
            </a:r>
          </a:p>
        </p:txBody>
      </p:sp>
      <p:sp>
        <p:nvSpPr>
          <p:cNvPr id="59397" name="Rectangle 6"/>
          <p:cNvSpPr txBox="1">
            <a:spLocks noGrp="1" noChangeAspect="1" noChangeArrowheads="1"/>
          </p:cNvSpPr>
          <p:nvPr/>
        </p:nvSpPr>
        <p:spPr bwMode="auto">
          <a:xfrm>
            <a:off x="0" y="13743942"/>
            <a:ext cx="3064804" cy="72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8" tIns="45640" rIns="91278" bIns="45640" anchor="b"/>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indent="-230188">
              <a:defRPr sz="1200">
                <a:solidFill>
                  <a:schemeClr val="tx1"/>
                </a:solidFill>
                <a:latin typeface="Times" pitchFamily="18" charset="0"/>
              </a:defRPr>
            </a:lvl5pPr>
            <a:lvl6pPr marL="2514600" indent="-230188" eaLnBrk="0" fontAlgn="base" hangingPunct="0">
              <a:spcBef>
                <a:spcPct val="30000"/>
              </a:spcBef>
              <a:spcAft>
                <a:spcPct val="0"/>
              </a:spcAft>
              <a:defRPr sz="1200">
                <a:solidFill>
                  <a:schemeClr val="tx1"/>
                </a:solidFill>
                <a:latin typeface="Times" pitchFamily="18" charset="0"/>
              </a:defRPr>
            </a:lvl6pPr>
            <a:lvl7pPr marL="2971800" indent="-230188" eaLnBrk="0" fontAlgn="base" hangingPunct="0">
              <a:spcBef>
                <a:spcPct val="30000"/>
              </a:spcBef>
              <a:spcAft>
                <a:spcPct val="0"/>
              </a:spcAft>
              <a:defRPr sz="1200">
                <a:solidFill>
                  <a:schemeClr val="tx1"/>
                </a:solidFill>
                <a:latin typeface="Times" pitchFamily="18" charset="0"/>
              </a:defRPr>
            </a:lvl7pPr>
            <a:lvl8pPr marL="3429000" indent="-230188" eaLnBrk="0" fontAlgn="base" hangingPunct="0">
              <a:spcBef>
                <a:spcPct val="30000"/>
              </a:spcBef>
              <a:spcAft>
                <a:spcPct val="0"/>
              </a:spcAft>
              <a:defRPr sz="1200">
                <a:solidFill>
                  <a:schemeClr val="tx1"/>
                </a:solidFill>
                <a:latin typeface="Times" pitchFamily="18" charset="0"/>
              </a:defRPr>
            </a:lvl8pPr>
            <a:lvl9pPr marL="3886200" indent="-230188" eaLnBrk="0" fontAlgn="base" hangingPunct="0">
              <a:spcBef>
                <a:spcPct val="30000"/>
              </a:spcBef>
              <a:spcAft>
                <a:spcPct val="0"/>
              </a:spcAft>
              <a:defRPr sz="1200">
                <a:solidFill>
                  <a:schemeClr val="tx1"/>
                </a:solidFill>
                <a:latin typeface="Times" pitchFamily="18" charset="0"/>
              </a:defRPr>
            </a:lvl9pPr>
          </a:lstStyle>
          <a:p>
            <a:pPr eaLnBrk="0" hangingPunct="0"/>
            <a:r>
              <a:rPr lang="de-CH" altLang="de-DE"/>
              <a:t>Gama</a:t>
            </a:r>
          </a:p>
        </p:txBody>
      </p:sp>
      <p:sp>
        <p:nvSpPr>
          <p:cNvPr id="59398" name="Rectangle 7"/>
          <p:cNvSpPr txBox="1">
            <a:spLocks noGrp="1" noChangeArrowheads="1"/>
          </p:cNvSpPr>
          <p:nvPr/>
        </p:nvSpPr>
        <p:spPr bwMode="auto">
          <a:xfrm>
            <a:off x="3754684" y="13743942"/>
            <a:ext cx="897387" cy="72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78" tIns="45640" rIns="91278" bIns="45640" anchor="b"/>
          <a:lstStyle>
            <a:lvl1pPr>
              <a:defRPr sz="1200">
                <a:solidFill>
                  <a:schemeClr val="tx1"/>
                </a:solidFill>
                <a:latin typeface="Arial" pitchFamily="34" charset="0"/>
              </a:defRPr>
            </a:lvl1pPr>
            <a:lvl2pPr>
              <a:defRPr sz="1200">
                <a:solidFill>
                  <a:schemeClr val="tx1"/>
                </a:solidFill>
                <a:latin typeface="Times" pitchFamily="18" charset="0"/>
              </a:defRPr>
            </a:lvl2pPr>
            <a:lvl3pPr>
              <a:defRPr sz="1200">
                <a:solidFill>
                  <a:schemeClr val="tx1"/>
                </a:solidFill>
                <a:latin typeface="Times" pitchFamily="18" charset="0"/>
              </a:defRPr>
            </a:lvl3pPr>
            <a:lvl4pPr>
              <a:defRPr sz="1200">
                <a:solidFill>
                  <a:schemeClr val="tx1"/>
                </a:solidFill>
                <a:latin typeface="Times" pitchFamily="18" charset="0"/>
              </a:defRPr>
            </a:lvl4pPr>
            <a:lvl5pPr indent="-230188">
              <a:defRPr sz="1200">
                <a:solidFill>
                  <a:schemeClr val="tx1"/>
                </a:solidFill>
                <a:latin typeface="Times" pitchFamily="18" charset="0"/>
              </a:defRPr>
            </a:lvl5pPr>
            <a:lvl6pPr marL="2514600" indent="-230188" eaLnBrk="0" fontAlgn="base" hangingPunct="0">
              <a:spcBef>
                <a:spcPct val="30000"/>
              </a:spcBef>
              <a:spcAft>
                <a:spcPct val="0"/>
              </a:spcAft>
              <a:defRPr sz="1200">
                <a:solidFill>
                  <a:schemeClr val="tx1"/>
                </a:solidFill>
                <a:latin typeface="Times" pitchFamily="18" charset="0"/>
              </a:defRPr>
            </a:lvl6pPr>
            <a:lvl7pPr marL="2971800" indent="-230188" eaLnBrk="0" fontAlgn="base" hangingPunct="0">
              <a:spcBef>
                <a:spcPct val="30000"/>
              </a:spcBef>
              <a:spcAft>
                <a:spcPct val="0"/>
              </a:spcAft>
              <a:defRPr sz="1200">
                <a:solidFill>
                  <a:schemeClr val="tx1"/>
                </a:solidFill>
                <a:latin typeface="Times" pitchFamily="18" charset="0"/>
              </a:defRPr>
            </a:lvl7pPr>
            <a:lvl8pPr marL="3429000" indent="-230188" eaLnBrk="0" fontAlgn="base" hangingPunct="0">
              <a:spcBef>
                <a:spcPct val="30000"/>
              </a:spcBef>
              <a:spcAft>
                <a:spcPct val="0"/>
              </a:spcAft>
              <a:defRPr sz="1200">
                <a:solidFill>
                  <a:schemeClr val="tx1"/>
                </a:solidFill>
                <a:latin typeface="Times" pitchFamily="18" charset="0"/>
              </a:defRPr>
            </a:lvl8pPr>
            <a:lvl9pPr marL="3886200" indent="-230188" eaLnBrk="0" fontAlgn="base" hangingPunct="0">
              <a:spcBef>
                <a:spcPct val="30000"/>
              </a:spcBef>
              <a:spcAft>
                <a:spcPct val="0"/>
              </a:spcAft>
              <a:defRPr sz="1200">
                <a:solidFill>
                  <a:schemeClr val="tx1"/>
                </a:solidFill>
                <a:latin typeface="Times" pitchFamily="18" charset="0"/>
              </a:defRPr>
            </a:lvl9pPr>
          </a:lstStyle>
          <a:p>
            <a:pPr algn="r" eaLnBrk="0" hangingPunct="0"/>
            <a:fld id="{62B94889-4F87-4ECB-84D5-E746C28563BC}" type="slidenum">
              <a:rPr lang="de-CH" altLang="de-DE"/>
              <a:t>6</a:t>
            </a:fld>
            <a:endParaRPr lang="de-CH" altLang="de-DE"/>
          </a:p>
        </p:txBody>
      </p:sp>
      <p:sp>
        <p:nvSpPr>
          <p:cNvPr id="59399" name="Rectangle 2"/>
          <p:cNvSpPr>
            <a:spLocks noGrp="1" noRot="1" noChangeAspect="1" noChangeArrowheads="1" noTextEdit="1"/>
          </p:cNvSpPr>
          <p:nvPr>
            <p:ph type="sldImg"/>
          </p:nvPr>
        </p:nvSpPr>
        <p:spPr>
          <a:ln/>
        </p:spPr>
      </p:sp>
      <p:sp>
        <p:nvSpPr>
          <p:cNvPr id="59400" name="Rectangle 3"/>
          <p:cNvSpPr>
            <a:spLocks noGrp="1" noChangeArrowheads="1"/>
          </p:cNvSpPr>
          <p:nvPr>
            <p:ph type="body" idx="1"/>
          </p:nvPr>
        </p:nvSpPr>
        <p:spPr>
          <a:xfrm>
            <a:off x="620348" y="6873128"/>
            <a:ext cx="3411374" cy="6509922"/>
          </a:xfrm>
          <a:noFill/>
        </p:spPr>
        <p:txBody>
          <a:bodyPr lIns="91278" tIns="45640" rIns="91278" bIns="45640"/>
          <a:lstStyle/>
          <a:p>
            <a:endParaRPr lang="de-DE" altLang="de-DE" dirty="0">
              <a:latin typeface="Arial" pitchFamily="34" charset="0"/>
            </a:endParaRPr>
          </a:p>
        </p:txBody>
      </p:sp>
    </p:spTree>
    <p:extLst>
      <p:ext uri="{BB962C8B-B14F-4D97-AF65-F5344CB8AC3E}">
        <p14:creationId xmlns:p14="http://schemas.microsoft.com/office/powerpoint/2010/main" val="405554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xfrm>
            <a:off x="906464" y="4716464"/>
            <a:ext cx="4984750" cy="4467225"/>
          </a:xfrm>
          <a:noFill/>
        </p:spPr>
        <p:txBody>
          <a:bodyPr/>
          <a:lstStyle/>
          <a:p>
            <a:r>
              <a:rPr lang="de-DE" altLang="de-DE" dirty="0">
                <a:latin typeface="Arial" pitchFamily="34" charset="0"/>
              </a:rPr>
              <a:t>Explotación de </a:t>
            </a:r>
            <a:r>
              <a:rPr lang="de-DE" altLang="de-DE" baseline="0" dirty="0">
                <a:latin typeface="Arial" pitchFamily="34" charset="0"/>
              </a:rPr>
              <a:t>la infraestructura federal de geodatos y del geoportal federal </a:t>
            </a:r>
            <a:endParaRPr lang="de-DE" altLang="de-DE" dirty="0">
              <a:latin typeface="Arial" pitchFamily="34" charset="0"/>
            </a:endParaRPr>
          </a:p>
        </p:txBody>
      </p:sp>
    </p:spTree>
    <p:extLst>
      <p:ext uri="{BB962C8B-B14F-4D97-AF65-F5344CB8AC3E}">
        <p14:creationId xmlns:p14="http://schemas.microsoft.com/office/powerpoint/2010/main" val="1630867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e l'en-tête 3"/>
          <p:cNvSpPr>
            <a:spLocks noGrp="1"/>
          </p:cNvSpPr>
          <p:nvPr>
            <p:ph type="hdr" sz="quarter" idx="10"/>
          </p:nvPr>
        </p:nvSpPr>
        <p:spPr/>
        <p:txBody>
          <a:bodyPr/>
          <a:lstStyle/>
          <a:p>
            <a:pPr>
              <a:defRPr/>
            </a:pPr>
            <a:r>
              <a:rPr lang="de-CH"/>
              <a:t>Descripción del evento con fecha o empresa / proyecto</a:t>
            </a:r>
          </a:p>
        </p:txBody>
      </p:sp>
      <p:sp>
        <p:nvSpPr>
          <p:cNvPr id="5" name="Espace réservé de la date 4"/>
          <p:cNvSpPr>
            <a:spLocks noGrp="1"/>
          </p:cNvSpPr>
          <p:nvPr>
            <p:ph type="dt" idx="11"/>
          </p:nvPr>
        </p:nvSpPr>
        <p:spPr/>
        <p:txBody>
          <a:bodyPr/>
          <a:lstStyle/>
          <a:p>
            <a:pPr>
              <a:defRPr/>
            </a:pPr>
            <a:r>
              <a:rPr lang="de-CH"/>
              <a:t>Estado DD.MM.AA</a:t>
            </a:r>
          </a:p>
        </p:txBody>
      </p:sp>
      <p:sp>
        <p:nvSpPr>
          <p:cNvPr id="6" name="Espace réservé du pied de page 5"/>
          <p:cNvSpPr>
            <a:spLocks noGrp="1"/>
          </p:cNvSpPr>
          <p:nvPr>
            <p:ph type="ftr" sz="quarter" idx="12"/>
          </p:nvPr>
        </p:nvSpPr>
        <p:spPr/>
        <p:txBody>
          <a:bodyPr/>
          <a:lstStyle/>
          <a:p>
            <a:pPr>
              <a:defRPr/>
            </a:pPr>
            <a:r>
              <a:rPr lang="de-CH"/>
              <a:t>Gama</a:t>
            </a:r>
          </a:p>
        </p:txBody>
      </p:sp>
      <p:sp>
        <p:nvSpPr>
          <p:cNvPr id="7" name="Espace réservé du numéro de diapositive 6"/>
          <p:cNvSpPr>
            <a:spLocks noGrp="1"/>
          </p:cNvSpPr>
          <p:nvPr>
            <p:ph type="sldNum" sz="quarter" idx="13"/>
          </p:nvPr>
        </p:nvSpPr>
        <p:spPr/>
        <p:txBody>
          <a:bodyPr/>
          <a:lstStyle/>
          <a:p>
            <a:pPr>
              <a:defRPr/>
            </a:pPr>
            <a:fld id="{913E51CA-150A-4C69-8D12-6D7E2012505B}" type="slidenum">
              <a:rPr lang="de-CH" smtClean="0"/>
              <a:t>8</a:t>
            </a:fld>
            <a:endParaRPr lang="de-CH"/>
          </a:p>
        </p:txBody>
      </p:sp>
    </p:spTree>
    <p:extLst>
      <p:ext uri="{BB962C8B-B14F-4D97-AF65-F5344CB8AC3E}">
        <p14:creationId xmlns:p14="http://schemas.microsoft.com/office/powerpoint/2010/main" val="242240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Descripción del evento con fecha o empresa / proyecto</a:t>
            </a:r>
          </a:p>
        </p:txBody>
      </p:sp>
      <p:sp>
        <p:nvSpPr>
          <p:cNvPr id="61443" name="Rectangle 3"/>
          <p:cNvSpPr>
            <a:spLocks noGrp="1" noChangeArrowheads="1"/>
          </p:cNvSpPr>
          <p:nvPr>
            <p:ph type="dt" sz="quarter" idx="1"/>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Estado DD.MM.AA</a:t>
            </a:r>
          </a:p>
        </p:txBody>
      </p:sp>
      <p:sp>
        <p:nvSpPr>
          <p:cNvPr id="61444" name="Rectangle 6"/>
          <p:cNvSpPr>
            <a:spLocks noGrp="1" noChangeAspect="1" noChangeArrowheads="1"/>
          </p:cNvSpPr>
          <p:nvPr>
            <p:ph type="ftr" sz="quarter" idx="4"/>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r>
              <a:rPr lang="de-CH" altLang="de-DE"/>
              <a:t>Gama</a:t>
            </a:r>
          </a:p>
        </p:txBody>
      </p:sp>
      <p:sp>
        <p:nvSpPr>
          <p:cNvPr id="61445" name="Rectangle 7"/>
          <p:cNvSpPr>
            <a:spLocks noGrp="1" noChangeArrowheads="1"/>
          </p:cNvSpPr>
          <p:nvPr>
            <p:ph type="sldNum" sz="quarter" idx="5"/>
          </p:nvPr>
        </p:nvSpPr>
        <p:spPr>
          <a:noFill/>
        </p:spPr>
        <p:txBody>
          <a:bodyPr/>
          <a:lstStyle>
            <a:lvl1pPr defTabSz="922338">
              <a:defRPr sz="1200">
                <a:solidFill>
                  <a:schemeClr val="tx1"/>
                </a:solidFill>
                <a:latin typeface="Arial" pitchFamily="34" charset="0"/>
              </a:defRPr>
            </a:lvl1pPr>
            <a:lvl2pPr defTabSz="922338">
              <a:defRPr sz="1200">
                <a:solidFill>
                  <a:schemeClr val="tx1"/>
                </a:solidFill>
                <a:latin typeface="Times" pitchFamily="18" charset="0"/>
              </a:defRPr>
            </a:lvl2pPr>
            <a:lvl3pPr defTabSz="922338">
              <a:defRPr sz="1200">
                <a:solidFill>
                  <a:schemeClr val="tx1"/>
                </a:solidFill>
                <a:latin typeface="Times" pitchFamily="18" charset="0"/>
              </a:defRPr>
            </a:lvl3pPr>
            <a:lvl4pPr defTabSz="922338">
              <a:defRPr sz="1200">
                <a:solidFill>
                  <a:schemeClr val="tx1"/>
                </a:solidFill>
                <a:latin typeface="Times" pitchFamily="18" charset="0"/>
              </a:defRPr>
            </a:lvl4pPr>
            <a:lvl5pPr defTabSz="922338">
              <a:defRPr sz="1200">
                <a:solidFill>
                  <a:schemeClr val="tx1"/>
                </a:solidFill>
                <a:latin typeface="Times" pitchFamily="18" charset="0"/>
              </a:defRPr>
            </a:lvl5pPr>
            <a:lvl6pPr marL="2514600" indent="-228600" defTabSz="922338" eaLnBrk="0" fontAlgn="base" hangingPunct="0">
              <a:spcBef>
                <a:spcPct val="30000"/>
              </a:spcBef>
              <a:spcAft>
                <a:spcPct val="0"/>
              </a:spcAft>
              <a:defRPr sz="1200">
                <a:solidFill>
                  <a:schemeClr val="tx1"/>
                </a:solidFill>
                <a:latin typeface="Times" pitchFamily="18" charset="0"/>
              </a:defRPr>
            </a:lvl6pPr>
            <a:lvl7pPr marL="2971800" indent="-228600" defTabSz="922338" eaLnBrk="0" fontAlgn="base" hangingPunct="0">
              <a:spcBef>
                <a:spcPct val="30000"/>
              </a:spcBef>
              <a:spcAft>
                <a:spcPct val="0"/>
              </a:spcAft>
              <a:defRPr sz="1200">
                <a:solidFill>
                  <a:schemeClr val="tx1"/>
                </a:solidFill>
                <a:latin typeface="Times" pitchFamily="18" charset="0"/>
              </a:defRPr>
            </a:lvl7pPr>
            <a:lvl8pPr marL="3429000" indent="-228600" defTabSz="922338" eaLnBrk="0" fontAlgn="base" hangingPunct="0">
              <a:spcBef>
                <a:spcPct val="30000"/>
              </a:spcBef>
              <a:spcAft>
                <a:spcPct val="0"/>
              </a:spcAft>
              <a:defRPr sz="1200">
                <a:solidFill>
                  <a:schemeClr val="tx1"/>
                </a:solidFill>
                <a:latin typeface="Times" pitchFamily="18" charset="0"/>
              </a:defRPr>
            </a:lvl8pPr>
            <a:lvl9pPr marL="3886200" indent="-228600" defTabSz="922338" eaLnBrk="0" fontAlgn="base" hangingPunct="0">
              <a:spcBef>
                <a:spcPct val="30000"/>
              </a:spcBef>
              <a:spcAft>
                <a:spcPct val="0"/>
              </a:spcAft>
              <a:defRPr sz="1200">
                <a:solidFill>
                  <a:schemeClr val="tx1"/>
                </a:solidFill>
                <a:latin typeface="Times" pitchFamily="18" charset="0"/>
              </a:defRPr>
            </a:lvl9pPr>
          </a:lstStyle>
          <a:p>
            <a:fld id="{C8FBC278-BF14-4A94-958F-B4CAAE19445A}" type="slidenum">
              <a:rPr lang="de-CH" altLang="de-DE" smtClean="0"/>
              <a:t>9</a:t>
            </a:fld>
            <a:endParaRPr lang="de-CH" altLang="de-DE"/>
          </a:p>
        </p:txBody>
      </p:sp>
      <p:sp>
        <p:nvSpPr>
          <p:cNvPr id="61446" name="Rectangle 2"/>
          <p:cNvSpPr>
            <a:spLocks noGrp="1" noRot="1" noChangeAspect="1" noChangeArrowheads="1" noTextEdit="1"/>
          </p:cNvSpPr>
          <p:nvPr>
            <p:ph type="sldImg"/>
          </p:nvPr>
        </p:nvSpPr>
        <p:spPr>
          <a:ln/>
        </p:spPr>
      </p:sp>
      <p:sp>
        <p:nvSpPr>
          <p:cNvPr id="61447" name="Rectangle 3"/>
          <p:cNvSpPr>
            <a:spLocks noGrp="1" noChangeArrowheads="1"/>
          </p:cNvSpPr>
          <p:nvPr>
            <p:ph type="body" idx="1"/>
          </p:nvPr>
        </p:nvSpPr>
        <p:spPr>
          <a:xfrm>
            <a:off x="681038" y="4713287"/>
            <a:ext cx="5435600" cy="4470401"/>
          </a:xfrm>
          <a:noFill/>
        </p:spPr>
        <p:txBody>
          <a:bodyPr lIns="92052" tIns="46025" rIns="92052" bIns="46025"/>
          <a:lstStyle/>
          <a:p>
            <a:pPr eaLnBrk="1" hangingPunct="1"/>
            <a:r>
              <a:rPr lang="fr-CH" altLang="de-DE" dirty="0" err="1">
                <a:latin typeface="Arial" pitchFamily="34" charset="0"/>
              </a:rPr>
              <a:t>Modelos de elevación</a:t>
            </a:r>
            <a:r>
              <a:rPr lang="fr-CH" altLang="de-DE" dirty="0">
                <a:latin typeface="Arial" pitchFamily="34" charset="0"/>
              </a:rPr>
              <a:t>: </a:t>
            </a:r>
            <a:r>
              <a:rPr lang="de-CH" altLang="de-DE" dirty="0">
                <a:latin typeface="Arial" pitchFamily="34" charset="0"/>
              </a:rPr>
              <a:t>conjuntos de datos que representan las 3 dimensiones de la superficie terrestre. </a:t>
            </a:r>
            <a:endParaRPr lang="fr-CH" altLang="de-DE" dirty="0">
              <a:latin typeface="Arial" pitchFamily="34" charset="0"/>
            </a:endParaRPr>
          </a:p>
          <a:p>
            <a:pPr eaLnBrk="1" hangingPunct="1"/>
            <a:r>
              <a:rPr lang="fr-CH" altLang="de-DE" dirty="0" err="1">
                <a:latin typeface="Arial" pitchFamily="34" charset="0"/>
              </a:rPr>
              <a:t>Modelos de paisaje</a:t>
            </a:r>
            <a:r>
              <a:rPr lang="fr-CH" altLang="de-DE" dirty="0">
                <a:latin typeface="Arial" pitchFamily="34" charset="0"/>
              </a:rPr>
              <a:t>: </a:t>
            </a:r>
            <a:r>
              <a:rPr lang="de-CH" altLang="de-DE" dirty="0">
                <a:latin typeface="Arial" pitchFamily="34" charset="0"/>
              </a:rPr>
              <a:t>capas como red de carreteras, red de agua, edificios, setos</a:t>
            </a:r>
          </a:p>
          <a:p>
            <a:pPr eaLnBrk="1" hangingPunct="1"/>
            <a:r>
              <a:rPr lang="fr-CH" altLang="de-DE" dirty="0" err="1">
                <a:latin typeface="Arial" pitchFamily="34" charset="0"/>
              </a:rPr>
              <a:t>Mapas de píxeles</a:t>
            </a:r>
            <a:r>
              <a:rPr lang="fr-CH" altLang="de-DE" dirty="0">
                <a:latin typeface="Arial" pitchFamily="34" charset="0"/>
              </a:rPr>
              <a:t>: </a:t>
            </a:r>
            <a:r>
              <a:rPr lang="de-CH" altLang="de-DE" dirty="0">
                <a:solidFill>
                  <a:srgbClr val="CC3300"/>
                </a:solidFill>
                <a:latin typeface="Arial" pitchFamily="34" charset="0"/>
              </a:rPr>
              <a:t>de 1:25 000 a 1:1 millones</a:t>
            </a:r>
          </a:p>
          <a:p>
            <a:pPr eaLnBrk="1" hangingPunct="1"/>
            <a:r>
              <a:rPr lang="de-CH" altLang="de-DE" dirty="0">
                <a:latin typeface="Arial" pitchFamily="34" charset="0"/>
              </a:rPr>
              <a:t> Mapas nacionales de Suiza en formato digital</a:t>
            </a:r>
          </a:p>
          <a:p>
            <a:pPr eaLnBrk="1" hangingPunct="1"/>
            <a:r>
              <a:rPr lang="de-CH" altLang="de-DE" dirty="0">
                <a:latin typeface="Arial" pitchFamily="34" charset="0"/>
              </a:rPr>
              <a:t> Conversión numérica de la imagen del mapa en píxeles pequeños</a:t>
            </a:r>
          </a:p>
          <a:p>
            <a:pPr eaLnBrk="1" hangingPunct="1"/>
            <a:r>
              <a:rPr lang="de-CH" altLang="de-DE" dirty="0">
                <a:latin typeface="Arial" pitchFamily="34" charset="0"/>
              </a:rPr>
              <a:t> Aplicaciones: Visualizaciones, análisis</a:t>
            </a:r>
          </a:p>
        </p:txBody>
      </p:sp>
    </p:spTree>
    <p:extLst>
      <p:ext uri="{BB962C8B-B14F-4D97-AF65-F5344CB8AC3E}">
        <p14:creationId xmlns:p14="http://schemas.microsoft.com/office/powerpoint/2010/main" val="1684161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2.gi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4" name="TextBox 3"/>
          <p:cNvSpPr txBox="1"/>
          <p:nvPr>
            <p:custDataLst>
              <p:tags r:id="rId1"/>
            </p:custDataLst>
          </p:nvPr>
        </p:nvSpPr>
        <p:spPr>
          <a:xfrm>
            <a:off x="1188496" y="1364942"/>
            <a:ext cx="7848000" cy="707886"/>
          </a:xfrm>
          <a:prstGeom prst="rect">
            <a:avLst/>
          </a:prstGeom>
          <a:noFill/>
        </p:spPr>
        <p:txBody>
          <a:bodyPr wrap="square" rtlCol="0" anchor="ctr">
            <a:spAutoFit/>
          </a:bodyPr>
          <a:lstStyle/>
          <a:p>
            <a:pPr>
              <a:lnSpc>
                <a:spcPct val="100000"/>
              </a:lnSpc>
              <a:spcBef>
                <a:spcPts val="0"/>
              </a:spcBef>
              <a:defRPr/>
            </a:pPr>
            <a:endParaRPr lang="de-CH" sz="4000" b="1" dirty="0">
              <a:latin typeface="Arial" pitchFamily="34" charset="0"/>
              <a:cs typeface="Arial" pitchFamily="34" charset="0"/>
            </a:endParaRPr>
          </a:p>
        </p:txBody>
      </p:sp>
      <p:sp>
        <p:nvSpPr>
          <p:cNvPr id="9" name="TextBox 8"/>
          <p:cNvSpPr txBox="1"/>
          <p:nvPr>
            <p:custDataLst>
              <p:tags r:id="rId2"/>
            </p:custDataLst>
          </p:nvPr>
        </p:nvSpPr>
        <p:spPr>
          <a:xfrm>
            <a:off x="1195536" y="3771387"/>
            <a:ext cx="6400800" cy="461665"/>
          </a:xfrm>
          <a:prstGeom prst="rect">
            <a:avLst/>
          </a:prstGeom>
          <a:noFill/>
        </p:spPr>
        <p:txBody>
          <a:bodyPr wrap="square" rtlCol="0" anchor="t">
            <a:spAutoFit/>
          </a:bodyPr>
          <a:lstStyle/>
          <a:p>
            <a:pPr>
              <a:lnSpc>
                <a:spcPct val="100000"/>
              </a:lnSpc>
              <a:spcBef>
                <a:spcPts val="672"/>
              </a:spcBef>
              <a:defRPr/>
            </a:pPr>
            <a:endParaRPr lang="en-US" sz="2400" b="0">
              <a:latin typeface="Arial" pitchFamily="34" charset="0"/>
              <a:cs typeface="Arial" pitchFamily="34" charset="0"/>
            </a:endParaRPr>
          </a:p>
        </p:txBody>
      </p:sp>
      <p:sp>
        <p:nvSpPr>
          <p:cNvPr id="11" name="Text Box 4"/>
          <p:cNvSpPr txBox="1">
            <a:spLocks noChangeArrowheads="1"/>
          </p:cNvSpPr>
          <p:nvPr>
            <p:custDataLst>
              <p:tags r:id="rId3"/>
            </p:custDataLst>
          </p:nvPr>
        </p:nvSpPr>
        <p:spPr bwMode="auto">
          <a:xfrm>
            <a:off x="4560888" y="283411"/>
            <a:ext cx="3611512" cy="14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sz="900" b="1" dirty="0"/>
              <a:t>Federal Office of Topography swisstopo</a:t>
            </a:r>
            <a:endParaRPr lang="en-GB" sz="900" b="1" dirty="0"/>
          </a:p>
        </p:txBody>
      </p:sp>
      <p:sp>
        <p:nvSpPr>
          <p:cNvPr id="12" name="Text Box 4"/>
          <p:cNvSpPr txBox="1">
            <a:spLocks noChangeArrowheads="1"/>
          </p:cNvSpPr>
          <p:nvPr>
            <p:custDataLst>
              <p:tags r:id="rId4"/>
            </p:custDataLst>
          </p:nvPr>
        </p:nvSpPr>
        <p:spPr bwMode="auto">
          <a:xfrm>
            <a:off x="4560888" y="676411"/>
            <a:ext cx="3611512" cy="29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nSpc>
                <a:spcPts val="1200"/>
              </a:lnSpc>
              <a:spcBef>
                <a:spcPts val="0"/>
              </a:spcBef>
              <a:defRPr/>
            </a:pPr>
            <a:endParaRPr lang="de-CH" sz="900" b="0">
              <a:latin typeface="Arial" pitchFamily="34" charset="0"/>
              <a:cs typeface="Arial" pitchFamily="34" charset="0"/>
            </a:endParaRPr>
          </a:p>
          <a:p>
            <a:pPr>
              <a:lnSpc>
                <a:spcPts val="1200"/>
              </a:lnSpc>
              <a:spcBef>
                <a:spcPts val="0"/>
              </a:spcBef>
              <a:defRPr/>
            </a:pPr>
            <a:endParaRPr lang="de-CH" sz="900" b="0">
              <a:latin typeface="Arial" pitchFamily="34" charset="0"/>
              <a:cs typeface="Arial" pitchFamily="34" charset="0"/>
            </a:endParaRPr>
          </a:p>
        </p:txBody>
      </p:sp>
      <p:pic>
        <p:nvPicPr>
          <p:cNvPr id="14" name="Picture 5" descr="Schweiz_Eidgenossen_rgb"/>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7100" y="267494"/>
            <a:ext cx="1981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9"/>
          <p:cNvPicPr>
            <a:picLocks noChangeAspect="1"/>
          </p:cNvPicPr>
          <p:nvPr/>
        </p:nvPicPr>
        <p:blipFill rotWithShape="1">
          <a:blip r:embed="rId7" cstate="screen">
            <a:extLst>
              <a:ext uri="{28A0092B-C50C-407E-A947-70E740481C1C}">
                <a14:useLocalDpi xmlns:a14="http://schemas.microsoft.com/office/drawing/2010/main"/>
              </a:ext>
            </a:extLst>
          </a:blip>
          <a:srcRect l="2" r="4657"/>
          <a:stretch/>
        </p:blipFill>
        <p:spPr>
          <a:xfrm>
            <a:off x="1" y="1563638"/>
            <a:ext cx="1224000" cy="2304256"/>
          </a:xfrm>
          <a:prstGeom prst="rect">
            <a:avLst/>
          </a:prstGeom>
        </p:spPr>
      </p:pic>
    </p:spTree>
    <p:extLst>
      <p:ext uri="{BB962C8B-B14F-4D97-AF65-F5344CB8AC3E}">
        <p14:creationId xmlns:p14="http://schemas.microsoft.com/office/powerpoint/2010/main" val="364578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custDataLst>
              <p:tags r:id="rId1"/>
            </p:custDataLst>
          </p:nvPr>
        </p:nvSpPr>
        <p:spPr>
          <a:xfrm>
            <a:off x="1296000" y="229500"/>
            <a:ext cx="7488000" cy="614058"/>
          </a:xfrm>
        </p:spPr>
        <p:txBody>
          <a:bodyPr wrap="square" lIns="0" tIns="0" rIns="0" bIns="0" anchor="t"/>
          <a:lstStyle>
            <a:lvl1pPr>
              <a:lnSpc>
                <a:spcPts val="3100"/>
              </a:lnSpc>
              <a:spcAft>
                <a:spcPts val="3600"/>
              </a:spcAft>
              <a:defRPr sz="2800" baseline="0">
                <a:latin typeface="Arial" panose="020B0604020202020204" pitchFamily="34" charset="0"/>
                <a:cs typeface="Arial" panose="020B0604020202020204" pitchFamily="34" charset="0"/>
              </a:defRPr>
            </a:lvl1pPr>
          </a:lstStyle>
          <a:p>
            <a:r>
              <a:rPr lang="de-DE" dirty="0"/>
              <a:t>Titelmasterformat durch Klicken bearbeiten</a:t>
            </a:r>
            <a:endParaRPr lang="de-CH" dirty="0"/>
          </a:p>
        </p:txBody>
      </p:sp>
      <p:sp>
        <p:nvSpPr>
          <p:cNvPr id="3" name="Inhaltsplatzhalter 2"/>
          <p:cNvSpPr>
            <a:spLocks noGrp="1"/>
          </p:cNvSpPr>
          <p:nvPr>
            <p:ph idx="1"/>
            <p:custDataLst>
              <p:tags r:id="rId2"/>
            </p:custDataLst>
          </p:nvPr>
        </p:nvSpPr>
        <p:spPr>
          <a:xfrm>
            <a:off x="1296000" y="1065001"/>
            <a:ext cx="7488000" cy="3450965"/>
          </a:xfrm>
        </p:spPr>
        <p:txBody>
          <a:bodyPr lIns="0" tIns="0" rIns="0" bIns="0">
            <a:noAutofit/>
          </a:bodyPr>
          <a:lstStyle>
            <a:lvl1pPr marL="252000" indent="-252000">
              <a:spcBef>
                <a:spcPts val="0"/>
              </a:spcBef>
              <a:defRPr sz="1600">
                <a:latin typeface="Arial" panose="020B0604020202020204" pitchFamily="34" charset="0"/>
                <a:cs typeface="Arial" panose="020B0604020202020204" pitchFamily="34" charset="0"/>
              </a:defRPr>
            </a:lvl1pPr>
            <a:lvl2pPr marL="540000" indent="-252000">
              <a:spcBef>
                <a:spcPts val="0"/>
              </a:spcBef>
              <a:buFont typeface="Arial" pitchFamily="34" charset="0"/>
              <a:buChar char="•"/>
              <a:defRPr sz="1600">
                <a:latin typeface="Arial" panose="020B0604020202020204" pitchFamily="34" charset="0"/>
                <a:cs typeface="Arial" panose="020B0604020202020204" pitchFamily="34" charset="0"/>
              </a:defRPr>
            </a:lvl2pPr>
            <a:lvl3pPr marL="828000" indent="-252000">
              <a:spcBef>
                <a:spcPts val="0"/>
              </a:spcBef>
              <a:defRPr sz="1600">
                <a:latin typeface="Arial" panose="020B0604020202020204" pitchFamily="34" charset="0"/>
                <a:cs typeface="Arial" panose="020B0604020202020204" pitchFamily="34" charset="0"/>
              </a:defRPr>
            </a:lvl3pPr>
            <a:lvl4pPr marL="1116000" indent="-252000">
              <a:spcBef>
                <a:spcPts val="0"/>
              </a:spcBef>
              <a:buFont typeface="Arial" pitchFamily="34" charset="0"/>
              <a:buChar char="•"/>
              <a:defRPr sz="1600">
                <a:latin typeface="Arial" panose="020B0604020202020204" pitchFamily="34" charset="0"/>
                <a:cs typeface="Arial" panose="020B0604020202020204" pitchFamily="34" charset="0"/>
              </a:defRPr>
            </a:lvl4pPr>
            <a:lvl5pPr marL="1404000" indent="-252000">
              <a:spcBef>
                <a:spcPts val="0"/>
              </a:spcBef>
              <a:buFont typeface="Arial" pitchFamily="34" charset="0"/>
              <a:buChar char="•"/>
              <a:defRPr sz="1600">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cxnSp>
        <p:nvCxnSpPr>
          <p:cNvPr id="5" name="Straight Connector 4"/>
          <p:cNvCxnSpPr/>
          <p:nvPr/>
        </p:nvCxnSpPr>
        <p:spPr>
          <a:xfrm>
            <a:off x="1296000" y="4569972"/>
            <a:ext cx="74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custDataLst>
              <p:tags r:id="rId3"/>
            </p:custDataLst>
          </p:nvPr>
        </p:nvSpPr>
        <p:spPr>
          <a:xfrm>
            <a:off x="1296000" y="4598747"/>
            <a:ext cx="2627928" cy="292644"/>
          </a:xfrm>
          <a:prstGeom prst="rect">
            <a:avLst/>
          </a:prstGeom>
          <a:noFill/>
        </p:spPr>
        <p:txBody>
          <a:bodyPr wrap="square" lIns="0" tIns="0" rIns="0" bIns="0" rtlCol="0">
            <a:spAutoFit/>
          </a:bodyPr>
          <a:lstStyle/>
          <a:p>
            <a:pPr>
              <a:lnSpc>
                <a:spcPts val="1200"/>
              </a:lnSpc>
              <a:spcBef>
                <a:spcPts val="0"/>
              </a:spcBef>
              <a:defRPr/>
            </a:pPr>
            <a:r>
              <a:rPr lang="de-CH" sz="800" b="0" dirty="0">
                <a:latin typeface="Arial" pitchFamily="34" charset="0"/>
                <a:cs typeface="Arial" pitchFamily="34" charset="0"/>
              </a:rPr>
              <a:t>Federal Office </a:t>
            </a:r>
            <a:r>
              <a:rPr lang="de-CH" sz="800" b="0" dirty="0" err="1">
                <a:latin typeface="Arial" pitchFamily="34" charset="0"/>
                <a:cs typeface="Arial" pitchFamily="34" charset="0"/>
              </a:rPr>
              <a:t>of</a:t>
            </a:r>
            <a:r>
              <a:rPr lang="de-CH" sz="800" b="0" dirty="0">
                <a:latin typeface="Arial" pitchFamily="34" charset="0"/>
                <a:cs typeface="Arial" pitchFamily="34" charset="0"/>
              </a:rPr>
              <a:t> </a:t>
            </a:r>
            <a:r>
              <a:rPr lang="de-CH" sz="800" b="0" dirty="0" err="1">
                <a:latin typeface="Arial" pitchFamily="34" charset="0"/>
                <a:cs typeface="Arial" pitchFamily="34" charset="0"/>
              </a:rPr>
              <a:t>Topography</a:t>
            </a:r>
            <a:r>
              <a:rPr lang="de-CH" sz="800" b="0" dirty="0">
                <a:latin typeface="Arial" pitchFamily="34" charset="0"/>
                <a:cs typeface="Arial" pitchFamily="34" charset="0"/>
              </a:rPr>
              <a:t> swisstopo</a:t>
            </a:r>
            <a:br>
              <a:rPr lang="de-CH" sz="800" b="0" dirty="0">
                <a:latin typeface="Arial" pitchFamily="34" charset="0"/>
                <a:cs typeface="Arial" pitchFamily="34" charset="0"/>
              </a:rPr>
            </a:br>
            <a:r>
              <a:rPr lang="de-CH" sz="800" b="0" dirty="0">
                <a:latin typeface="Arial" pitchFamily="34" charset="0"/>
                <a:cs typeface="Arial" pitchFamily="34" charset="0"/>
              </a:rPr>
              <a:t>F. Wicki</a:t>
            </a:r>
          </a:p>
        </p:txBody>
      </p:sp>
      <p:pic>
        <p:nvPicPr>
          <p:cNvPr id="10" name="Picture 10" descr="Schweizerkreuz_rgb"/>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0000" y="195486"/>
            <a:ext cx="2714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3"/>
          <p:cNvSpPr txBox="1"/>
          <p:nvPr userDrawn="1">
            <p:custDataLst>
              <p:tags r:id="rId4"/>
            </p:custDataLst>
          </p:nvPr>
        </p:nvSpPr>
        <p:spPr>
          <a:xfrm>
            <a:off x="4139952" y="4598747"/>
            <a:ext cx="2627928" cy="292644"/>
          </a:xfrm>
          <a:prstGeom prst="rect">
            <a:avLst/>
          </a:prstGeom>
          <a:noFill/>
        </p:spPr>
        <p:txBody>
          <a:bodyPr wrap="square" lIns="0" tIns="0" rIns="0" bIns="0" rtlCol="0">
            <a:spAutoFit/>
          </a:bodyPr>
          <a:lstStyle/>
          <a:p>
            <a:pPr algn="ctr">
              <a:lnSpc>
                <a:spcPts val="1200"/>
              </a:lnSpc>
              <a:spcBef>
                <a:spcPts val="0"/>
              </a:spcBef>
              <a:defRPr/>
            </a:pPr>
            <a:br>
              <a:rPr lang="de-CH" sz="800" b="0" dirty="0">
                <a:latin typeface="Arial" panose="020B0604020202020204" pitchFamily="34" charset="0"/>
                <a:cs typeface="Arial" panose="020B0604020202020204" pitchFamily="34" charset="0"/>
              </a:rPr>
            </a:br>
            <a:r>
              <a:rPr lang="de-CH" sz="800" b="0" dirty="0">
                <a:latin typeface="Arial" panose="020B0604020202020204" pitchFamily="34" charset="0"/>
                <a:cs typeface="Arial" panose="020B0604020202020204" pitchFamily="34" charset="0"/>
              </a:rPr>
              <a:t>02.09.2024</a:t>
            </a:r>
          </a:p>
        </p:txBody>
      </p:sp>
    </p:spTree>
    <p:extLst>
      <p:ext uri="{BB962C8B-B14F-4D97-AF65-F5344CB8AC3E}">
        <p14:creationId xmlns:p14="http://schemas.microsoft.com/office/powerpoint/2010/main" val="376092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296866" y="242889"/>
            <a:ext cx="7461738" cy="741760"/>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286609" y="1087043"/>
            <a:ext cx="3664927" cy="364450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5092214" y="1087043"/>
            <a:ext cx="3666392" cy="176450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Inhaltsplatzhalter 4"/>
          <p:cNvSpPr>
            <a:spLocks noGrp="1"/>
          </p:cNvSpPr>
          <p:nvPr>
            <p:ph sz="quarter" idx="3"/>
          </p:nvPr>
        </p:nvSpPr>
        <p:spPr>
          <a:xfrm>
            <a:off x="5092214" y="2965847"/>
            <a:ext cx="3666392" cy="176569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Rectangle 9"/>
          <p:cNvSpPr>
            <a:spLocks noGrp="1" noChangeArrowheads="1"/>
          </p:cNvSpPr>
          <p:nvPr>
            <p:ph type="dt" sz="half"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57304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9"/>
          <p:cNvSpPr>
            <a:spLocks noGrp="1" noChangeArrowheads="1"/>
          </p:cNvSpPr>
          <p:nvPr>
            <p:ph type="dt" sz="half"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12461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961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296866" y="242889"/>
            <a:ext cx="7461738" cy="741760"/>
          </a:xfrm>
        </p:spPr>
        <p:txBody>
          <a:bodyPr/>
          <a:lstStyle/>
          <a:p>
            <a:r>
              <a:rPr lang="de-DE"/>
              <a:t>Titelmasterformat durch Klicken bearbeiten</a:t>
            </a:r>
            <a:endParaRPr lang="de-CH"/>
          </a:p>
        </p:txBody>
      </p:sp>
      <p:sp>
        <p:nvSpPr>
          <p:cNvPr id="3" name="Inhaltsplatzhalter 2"/>
          <p:cNvSpPr>
            <a:spLocks noGrp="1"/>
          </p:cNvSpPr>
          <p:nvPr>
            <p:ph sz="half" idx="1"/>
          </p:nvPr>
        </p:nvSpPr>
        <p:spPr>
          <a:xfrm>
            <a:off x="1286609" y="1087043"/>
            <a:ext cx="3664927" cy="364450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quarter" idx="2"/>
          </p:nvPr>
        </p:nvSpPr>
        <p:spPr>
          <a:xfrm>
            <a:off x="5092214" y="1087043"/>
            <a:ext cx="3666392" cy="176450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Inhaltsplatzhalter 4"/>
          <p:cNvSpPr>
            <a:spLocks noGrp="1"/>
          </p:cNvSpPr>
          <p:nvPr>
            <p:ph sz="quarter" idx="3"/>
          </p:nvPr>
        </p:nvSpPr>
        <p:spPr>
          <a:xfrm>
            <a:off x="5092214" y="2965847"/>
            <a:ext cx="3666392" cy="176569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Rectangle 9"/>
          <p:cNvSpPr>
            <a:spLocks noGrp="1" noChangeArrowheads="1"/>
          </p:cNvSpPr>
          <p:nvPr>
            <p:ph type="dt" sz="half" idx="10"/>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24843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custDataLst>
              <p:tags r:id="rId9"/>
            </p:custDataLst>
          </p:nvPr>
        </p:nvSpPr>
        <p:spPr>
          <a:xfrm>
            <a:off x="1296000" y="243000"/>
            <a:ext cx="7488000" cy="729000"/>
          </a:xfrm>
          <a:prstGeom prst="rect">
            <a:avLst/>
          </a:prstGeom>
        </p:spPr>
        <p:txBody>
          <a:bodyPr vert="horz" lIns="91440" tIns="45720" rIns="91440" bIns="45720" rtlCol="0" anchor="ctr">
            <a:noAutofit/>
          </a:bodyPr>
          <a:lstStyle/>
          <a:p>
            <a:r>
              <a:rPr lang="de-DE" dirty="0"/>
              <a:t>Edite el formato maestro del título haciendo clic en</a:t>
            </a:r>
            <a:endParaRPr lang="de-CH" dirty="0"/>
          </a:p>
        </p:txBody>
      </p:sp>
      <p:sp>
        <p:nvSpPr>
          <p:cNvPr id="3" name="Textplatzhalter 2"/>
          <p:cNvSpPr>
            <a:spLocks noGrp="1"/>
          </p:cNvSpPr>
          <p:nvPr>
            <p:ph type="body" idx="1"/>
            <p:custDataLst>
              <p:tags r:id="rId10"/>
            </p:custDataLst>
          </p:nvPr>
        </p:nvSpPr>
        <p:spPr>
          <a:xfrm>
            <a:off x="1296000" y="1080000"/>
            <a:ext cx="7488000" cy="3645000"/>
          </a:xfrm>
          <a:prstGeom prst="rect">
            <a:avLst/>
          </a:prstGeom>
        </p:spPr>
        <p:txBody>
          <a:bodyPr vert="horz" lIns="91440" tIns="45720" rIns="91440" bIns="45720" rtlCol="0">
            <a:normAutofit/>
          </a:bodyPr>
          <a:lstStyle/>
          <a:p>
            <a:pPr lvl="0"/>
            <a:r>
              <a:rPr lang="de-DE" dirty="0"/>
              <a:t>Editar formato de texto maestro</a:t>
            </a:r>
          </a:p>
          <a:p>
            <a:pPr lvl="1"/>
            <a:r>
              <a:rPr lang="de-DE" dirty="0"/>
              <a:t>Segundo nivel</a:t>
            </a:r>
          </a:p>
          <a:p>
            <a:pPr lvl="2"/>
            <a:r>
              <a:rPr lang="de-DE" dirty="0"/>
              <a:t>Tercer nivel</a:t>
            </a:r>
          </a:p>
          <a:p>
            <a:pPr lvl="3"/>
            <a:r>
              <a:rPr lang="de-DE" dirty="0"/>
              <a:t>Cuarto nivel</a:t>
            </a:r>
          </a:p>
          <a:p>
            <a:pPr lvl="4"/>
            <a:r>
              <a:rPr lang="de-DE" dirty="0"/>
              <a:t>Quinto nivel</a:t>
            </a:r>
            <a:endParaRPr lang="de-CH" dirty="0"/>
          </a:p>
        </p:txBody>
      </p:sp>
      <p:sp>
        <p:nvSpPr>
          <p:cNvPr id="5" name="Slide Number Placeholder 4"/>
          <p:cNvSpPr>
            <a:spLocks noGrp="1"/>
          </p:cNvSpPr>
          <p:nvPr>
            <p:ph type="sldNum" sz="quarter" idx="4"/>
            <p:custDataLst>
              <p:tags r:id="rId11"/>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11FE93-51A2-4199-9482-6BD7F3503D0F}" type="slidenum">
              <a:rPr lang="de-CH" smtClean="0"/>
              <a:t>‹Nr.›</a:t>
            </a:fld>
            <a:endParaRPr lang="de-CH" dirty="0"/>
          </a:p>
        </p:txBody>
      </p:sp>
    </p:spTree>
    <p:custDataLst>
      <p:custData r:id="rId8"/>
    </p:custDataLst>
    <p:extLst>
      <p:ext uri="{BB962C8B-B14F-4D97-AF65-F5344CB8AC3E}">
        <p14:creationId xmlns:p14="http://schemas.microsoft.com/office/powerpoint/2010/main" val="42192336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p:titleStyle>
    <p:bodyStyle>
      <a:lvl1pPr marL="252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1pPr>
      <a:lvl2pPr marL="540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2pPr>
      <a:lvl3pPr marL="828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3pPr>
      <a:lvl4pPr marL="1116000" indent="-252000" algn="l" defTabSz="914400" rtl="0" eaLnBrk="1" latinLnBrk="0" hangingPunct="1">
        <a:spcBef>
          <a:spcPts val="0"/>
        </a:spcBef>
        <a:buFont typeface="Arial" pitchFamily="34" charset="0"/>
        <a:buChar char="•"/>
        <a:defRPr sz="2800" kern="1200">
          <a:solidFill>
            <a:schemeClr val="tx1"/>
          </a:solidFill>
          <a:latin typeface="Arial" pitchFamily="34" charset="0"/>
          <a:ea typeface="+mn-ea"/>
          <a:cs typeface="Arial" pitchFamily="34" charset="0"/>
        </a:defRPr>
      </a:lvl4pPr>
      <a:lvl5pPr marL="1404000" indent="-252000" algn="l" defTabSz="914400" rtl="0" eaLnBrk="1" latinLnBrk="0" hangingPunct="1">
        <a:spcBef>
          <a:spcPts val="0"/>
        </a:spcBef>
        <a:buFont typeface="Arial" pitchFamily="34" charset="0"/>
        <a:buChar char="•"/>
        <a:defRPr sz="2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45345" y="1491630"/>
            <a:ext cx="6696743" cy="584775"/>
          </a:xfrm>
          <a:prstGeom prst="rect">
            <a:avLst/>
          </a:prstGeom>
          <a:noFill/>
        </p:spPr>
        <p:txBody>
          <a:bodyPr wrap="square" rtlCol="0">
            <a:spAutoFit/>
          </a:bodyPr>
          <a:lstStyle/>
          <a:p>
            <a:r>
              <a:rPr lang="de-CH" sz="3200" b="1" dirty="0">
                <a:latin typeface="Arial" panose="020B0604020202020204" pitchFamily="34" charset="0"/>
                <a:cs typeface="Arial" panose="020B0604020202020204" pitchFamily="34" charset="0"/>
              </a:rPr>
              <a:t>swisstopo</a:t>
            </a:r>
          </a:p>
        </p:txBody>
      </p:sp>
      <p:sp>
        <p:nvSpPr>
          <p:cNvPr id="3" name="Textfeld 2"/>
          <p:cNvSpPr txBox="1"/>
          <p:nvPr/>
        </p:nvSpPr>
        <p:spPr>
          <a:xfrm>
            <a:off x="1745345" y="3363838"/>
            <a:ext cx="6048672" cy="1323439"/>
          </a:xfrm>
          <a:prstGeom prst="rect">
            <a:avLst/>
          </a:prstGeom>
          <a:noFill/>
        </p:spPr>
        <p:txBody>
          <a:bodyPr wrap="square" rtlCol="0">
            <a:spAutoFit/>
          </a:bodyPr>
          <a:lstStyle/>
          <a:p>
            <a:pPr>
              <a:lnSpc>
                <a:spcPct val="100000"/>
              </a:lnSpc>
              <a:spcBef>
                <a:spcPts val="672"/>
              </a:spcBef>
              <a:defRPr/>
            </a:pPr>
            <a:r>
              <a:rPr lang="en-GB" sz="1600" b="0" baseline="30000" dirty="0">
                <a:latin typeface="Arial" pitchFamily="34" charset="0"/>
                <a:cs typeface="Arial" pitchFamily="34" charset="0"/>
              </a:rPr>
              <a:t>nd</a:t>
            </a:r>
            <a:r>
              <a:rPr lang="en-GB" sz="1600" b="0" dirty="0">
                <a:latin typeface="Arial" pitchFamily="34" charset="0"/>
                <a:cs typeface="Arial" pitchFamily="34" charset="0"/>
              </a:rPr>
              <a:t>2 de septiembre de 2024</a:t>
            </a:r>
          </a:p>
          <a:p>
            <a:endParaRPr lang="de-CH" sz="1600" dirty="0">
              <a:latin typeface="Arial" panose="020B0604020202020204" pitchFamily="34" charset="0"/>
              <a:cs typeface="Arial" panose="020B0604020202020204" pitchFamily="34" charset="0"/>
            </a:endParaRPr>
          </a:p>
          <a:p>
            <a:endParaRPr lang="de-CH" sz="1600" dirty="0">
              <a:latin typeface="Arial" panose="020B0604020202020204" pitchFamily="34" charset="0"/>
              <a:cs typeface="Arial" panose="020B0604020202020204" pitchFamily="34" charset="0"/>
            </a:endParaRPr>
          </a:p>
          <a:p>
            <a:r>
              <a:rPr lang="de-CH" sz="1600" dirty="0">
                <a:latin typeface="Arial" panose="020B0604020202020204" pitchFamily="34" charset="0"/>
                <a:cs typeface="Arial" panose="020B0604020202020204" pitchFamily="34" charset="0"/>
              </a:rPr>
              <a:t>Dr Fridolin Wicki</a:t>
            </a:r>
            <a:br>
              <a:rPr lang="de-CH" sz="1600" dirty="0">
                <a:latin typeface="Arial" panose="020B0604020202020204" pitchFamily="34" charset="0"/>
                <a:cs typeface="Arial" panose="020B0604020202020204" pitchFamily="34" charset="0"/>
              </a:rPr>
            </a:br>
            <a:r>
              <a:rPr lang="de-CH" sz="1600" dirty="0" err="1">
                <a:latin typeface="Arial" panose="020B0604020202020204" pitchFamily="34" charset="0"/>
                <a:cs typeface="Arial" panose="020B0604020202020204" pitchFamily="34" charset="0"/>
              </a:rPr>
              <a:t>Director </a:t>
            </a:r>
            <a:r>
              <a:rPr lang="de-CH" sz="1600" dirty="0">
                <a:latin typeface="Arial" panose="020B0604020202020204" pitchFamily="34" charset="0"/>
                <a:cs typeface="Arial" panose="020B0604020202020204" pitchFamily="34" charset="0"/>
              </a:rPr>
              <a:t>de swisstopo</a:t>
            </a:r>
          </a:p>
        </p:txBody>
      </p:sp>
      <p:sp>
        <p:nvSpPr>
          <p:cNvPr id="5" name="Textfeld 4">
            <a:extLst>
              <a:ext uri="{FF2B5EF4-FFF2-40B4-BE49-F238E27FC236}">
                <a16:creationId xmlns:a16="http://schemas.microsoft.com/office/drawing/2014/main" id="{ED4101B0-6F72-45CE-8122-921A89B67634}"/>
              </a:ext>
            </a:extLst>
          </p:cNvPr>
          <p:cNvSpPr txBox="1"/>
          <p:nvPr/>
        </p:nvSpPr>
        <p:spPr>
          <a:xfrm>
            <a:off x="1745345" y="2125474"/>
            <a:ext cx="6355047" cy="707886"/>
          </a:xfrm>
          <a:prstGeom prst="rect">
            <a:avLst/>
          </a:prstGeom>
          <a:noFill/>
        </p:spPr>
        <p:txBody>
          <a:bodyPr wrap="square">
            <a:spAutoFit/>
          </a:bodyPr>
          <a:lstStyle/>
          <a:p>
            <a:pPr algn="l"/>
            <a:endParaRPr lang="de-CH" sz="2000" b="1" i="0" u="none" strike="noStrike" baseline="0" dirty="0">
              <a:solidFill>
                <a:srgbClr val="000000"/>
              </a:solidFill>
              <a:latin typeface="Arial" panose="020B0604020202020204" pitchFamily="34" charset="0"/>
              <a:cs typeface="Arial" panose="020B0604020202020204" pitchFamily="34" charset="0"/>
            </a:endParaRPr>
          </a:p>
          <a:p>
            <a:r>
              <a:rPr lang="es-ES" sz="2000" b="1" i="0" u="none" strike="noStrike" baseline="0" dirty="0">
                <a:latin typeface="Arial" panose="020B0604020202020204" pitchFamily="34" charset="0"/>
                <a:cs typeface="Arial" panose="020B0604020202020204" pitchFamily="34" charset="0"/>
              </a:rPr>
              <a:t>Visita de las delegaciones de Perú y Colombia</a:t>
            </a:r>
            <a:endParaRPr lang="de-CH"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217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501" y="-297480"/>
            <a:ext cx="10195923" cy="544098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19413">
            <a:off x="3959838" y="527018"/>
            <a:ext cx="3261023" cy="3264446"/>
          </a:xfrm>
          <a:prstGeom prst="rect">
            <a:avLst/>
          </a:prstGeom>
          <a:solidFill>
            <a:srgbClr val="FFFFFF">
              <a:shade val="85000"/>
            </a:srgbClr>
          </a:solidFill>
          <a:ln w="190500" cap="rnd">
            <a:solidFill>
              <a:srgbClr val="FFFFFF"/>
            </a:solidFill>
          </a:ln>
          <a:effectLst>
            <a:outerShdw blurRad="50000" dist="203200" dir="234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hteck 10"/>
          <p:cNvSpPr/>
          <p:nvPr/>
        </p:nvSpPr>
        <p:spPr bwMode="auto">
          <a:xfrm>
            <a:off x="683568" y="4299942"/>
            <a:ext cx="7992888" cy="72008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Geoinformación </a:t>
            </a:r>
            <a:r>
              <a:rPr lang="en-US" sz="2000" b="1" dirty="0" err="1">
                <a:solidFill>
                  <a:schemeClr val="bg1"/>
                </a:solidFill>
                <a:latin typeface="Arial" panose="020B0604020202020204" pitchFamily="34" charset="0"/>
                <a:cs typeface="Arial" panose="020B0604020202020204" pitchFamily="34" charset="0"/>
              </a:rPr>
              <a:t>histórica</a:t>
            </a:r>
            <a:r>
              <a:rPr lang="en-US" sz="2000" b="1" dirty="0">
                <a:solidFill>
                  <a:schemeClr val="bg1"/>
                </a:solidFill>
                <a:latin typeface="Arial" panose="020B0604020202020204" pitchFamily="34" charset="0"/>
                <a:cs typeface="Arial" panose="020B0604020202020204" pitchFamily="34" charset="0"/>
              </a:rPr>
              <a:t> que </a:t>
            </a:r>
            <a:r>
              <a:rPr lang="en-US" sz="2000" b="1" dirty="0" err="1">
                <a:solidFill>
                  <a:schemeClr val="bg1"/>
                </a:solidFill>
                <a:latin typeface="Arial" panose="020B0604020202020204" pitchFamily="34" charset="0"/>
                <a:cs typeface="Arial" panose="020B0604020202020204" pitchFamily="34" charset="0"/>
              </a:rPr>
              <a:t>permite</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el</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seguimiento</a:t>
            </a:r>
            <a:r>
              <a:rPr lang="en-US" sz="2000" b="1" dirty="0">
                <a:solidFill>
                  <a:schemeClr val="bg1"/>
                </a:solidFill>
                <a:latin typeface="Arial" panose="020B0604020202020204" pitchFamily="34" charset="0"/>
                <a:cs typeface="Arial" panose="020B0604020202020204" pitchFamily="34" charset="0"/>
              </a:rPr>
              <a:t> a la evolución del espacio y el medio ambiente</a:t>
            </a:r>
            <a:endParaRPr lang="de-CH" sz="2000" b="1"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482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 y="0"/>
            <a:ext cx="9141286" cy="5236046"/>
          </a:xfrm>
          <a:prstGeom prst="rect">
            <a:avLst/>
          </a:prstGeom>
        </p:spPr>
      </p:pic>
      <p:sp>
        <p:nvSpPr>
          <p:cNvPr id="6" name="Datumsplatzhalter 3"/>
          <p:cNvSpPr txBox="1">
            <a:spLocks noGrp="1"/>
          </p:cNvSpPr>
          <p:nvPr/>
        </p:nvSpPr>
        <p:spPr bwMode="auto">
          <a:xfrm>
            <a:off x="4073129" y="4786313"/>
            <a:ext cx="3507581"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nb-NO" sz="675" dirty="0">
                <a:solidFill>
                  <a:srgbClr val="000000"/>
                </a:solidFill>
              </a:rPr>
              <a:t>Holcim, 1 de noviembre de 2016</a:t>
            </a:r>
            <a:endParaRPr lang="de-DE" sz="675" dirty="0">
              <a:solidFill>
                <a:srgbClr val="000000"/>
              </a:solidFill>
            </a:endParaRPr>
          </a:p>
        </p:txBody>
      </p:sp>
      <p:sp>
        <p:nvSpPr>
          <p:cNvPr id="7" name="Rechteck 6"/>
          <p:cNvSpPr/>
          <p:nvPr/>
        </p:nvSpPr>
        <p:spPr bwMode="auto">
          <a:xfrm>
            <a:off x="1547664" y="3997735"/>
            <a:ext cx="7411603" cy="72008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Proveedor de servicios dentro de la Administración Federal en los ámbitos de la geoinformática y la geoinformación</a:t>
            </a:r>
            <a:endParaRPr lang="de-CH"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1873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91389" y="553482"/>
            <a:ext cx="5629083" cy="3530435"/>
          </a:xfrm>
          <a:prstGeom prst="rect">
            <a:avLst/>
          </a:prstGeom>
        </p:spPr>
      </p:pic>
      <p:sp>
        <p:nvSpPr>
          <p:cNvPr id="9" name="Titel 1"/>
          <p:cNvSpPr txBox="1">
            <a:spLocks/>
          </p:cNvSpPr>
          <p:nvPr/>
        </p:nvSpPr>
        <p:spPr>
          <a:xfrm>
            <a:off x="1259632" y="195486"/>
            <a:ext cx="2673024" cy="460544"/>
          </a:xfrm>
          <a:prstGeom prst="rect">
            <a:avLst/>
          </a:prstGeom>
        </p:spPr>
        <p:txBody>
          <a:bodyPr vert="horz" wrap="square" lIns="0" tIns="0" rIns="0" bIns="0" rtlCol="0" anchor="t">
            <a:noAutofit/>
          </a:bodyPr>
          <a:lstStyle>
            <a:lvl1pPr algn="l" defTabSz="914400" rtl="0" eaLnBrk="1" latinLnBrk="0" hangingPunct="1">
              <a:lnSpc>
                <a:spcPts val="3100"/>
              </a:lnSpc>
              <a:spcBef>
                <a:spcPct val="0"/>
              </a:spcBef>
              <a:spcAft>
                <a:spcPts val="3600"/>
              </a:spcAft>
              <a:buNone/>
              <a:defRPr sz="2800" b="1" kern="1200" baseline="0">
                <a:solidFill>
                  <a:schemeClr val="tx1"/>
                </a:solidFill>
                <a:latin typeface="Arial" pitchFamily="34" charset="0"/>
                <a:ea typeface="+mj-ea"/>
                <a:cs typeface="Arial" pitchFamily="34" charset="0"/>
              </a:defRPr>
            </a:lvl1pPr>
          </a:lstStyle>
          <a:p>
            <a:pPr>
              <a:lnSpc>
                <a:spcPct val="100000"/>
              </a:lnSpc>
            </a:pPr>
            <a:r>
              <a:rPr lang="de-CH" sz="2400" dirty="0"/>
              <a:t>BGDI</a:t>
            </a:r>
          </a:p>
        </p:txBody>
      </p:sp>
      <p:sp>
        <p:nvSpPr>
          <p:cNvPr id="7" name="Rechteck 6"/>
          <p:cNvSpPr/>
          <p:nvPr/>
        </p:nvSpPr>
        <p:spPr bwMode="auto">
          <a:xfrm>
            <a:off x="1262749" y="843558"/>
            <a:ext cx="3031236" cy="1656184"/>
          </a:xfrm>
          <a:prstGeom prst="rect">
            <a:avLst/>
          </a:prstGeom>
          <a:noFill/>
          <a:ln w="9525" cap="flat" cmpd="sng" algn="ctr">
            <a:noFill/>
            <a:prstDash val="solid"/>
            <a:round/>
            <a:headEnd type="none" w="med" len="med"/>
            <a:tailEnd type="none" w="med" len="med"/>
          </a:ln>
          <a:effectLst/>
        </p:spPr>
        <p:txBody>
          <a:bodyPr vert="horz" wrap="square" lIns="0" tIns="25718" rIns="51435" bIns="25718" numCol="1" rtlCol="0" anchor="t" anchorCtr="0" compatLnSpc="1">
            <a:prstTxWarp prst="textNoShape">
              <a:avLst/>
            </a:prstTxWarp>
          </a:bodyPr>
          <a:lstStyle/>
          <a:p>
            <a:pPr defTabSz="514350" eaLnBrk="0" fontAlgn="base" hangingPunct="0">
              <a:spcBef>
                <a:spcPts val="900"/>
              </a:spcBef>
              <a:spcAft>
                <a:spcPct val="0"/>
              </a:spcAft>
            </a:pPr>
            <a:r>
              <a:rPr lang="de-CH" sz="2000" dirty="0">
                <a:latin typeface="Arial" charset="0"/>
              </a:rPr>
              <a:t>25 </a:t>
            </a:r>
            <a:r>
              <a:rPr lang="de-CH" sz="2000" dirty="0" err="1">
                <a:latin typeface="Arial" charset="0"/>
              </a:rPr>
              <a:t>oficinas federales</a:t>
            </a:r>
            <a:endParaRPr lang="de-CH" sz="2000" dirty="0">
              <a:latin typeface="Arial" charset="0"/>
            </a:endParaRPr>
          </a:p>
          <a:p>
            <a:pPr defTabSz="514350" eaLnBrk="0" fontAlgn="base" hangingPunct="0">
              <a:spcBef>
                <a:spcPts val="900"/>
              </a:spcBef>
              <a:spcAft>
                <a:spcPct val="0"/>
              </a:spcAft>
            </a:pPr>
            <a:r>
              <a:rPr lang="de-CH" sz="2000" dirty="0" err="1">
                <a:latin typeface="Arial" charset="0"/>
              </a:rPr>
              <a:t>más de </a:t>
            </a:r>
            <a:r>
              <a:rPr lang="de-CH" sz="2000" dirty="0">
                <a:latin typeface="Arial" charset="0"/>
              </a:rPr>
              <a:t>850 </a:t>
            </a:r>
            <a:r>
              <a:rPr lang="de-CH" sz="2000" dirty="0" err="1">
                <a:latin typeface="Arial" charset="0"/>
              </a:rPr>
              <a:t>conjuntos de datos</a:t>
            </a:r>
            <a:endParaRPr lang="de-CH" sz="2000" dirty="0">
              <a:latin typeface="Arial" charset="0"/>
            </a:endParaRPr>
          </a:p>
          <a:p>
            <a:pPr defTabSz="514350" eaLnBrk="0" fontAlgn="base" hangingPunct="0">
              <a:spcBef>
                <a:spcPts val="900"/>
              </a:spcBef>
              <a:spcAft>
                <a:spcPct val="0"/>
              </a:spcAft>
            </a:pPr>
            <a:r>
              <a:rPr lang="en-US" sz="2000" dirty="0">
                <a:latin typeface="Arial" charset="0"/>
              </a:rPr>
              <a:t>Entrega de 80 TB de </a:t>
            </a:r>
            <a:br>
              <a:rPr lang="en-US" sz="2000" dirty="0">
                <a:latin typeface="Arial" charset="0"/>
              </a:rPr>
            </a:br>
            <a:r>
              <a:rPr lang="en-US" sz="2000" dirty="0">
                <a:latin typeface="Arial" charset="0"/>
              </a:rPr>
              <a:t>datos al mes</a:t>
            </a:r>
          </a:p>
          <a:p>
            <a:pPr defTabSz="514350" eaLnBrk="0" fontAlgn="base" hangingPunct="0">
              <a:spcBef>
                <a:spcPts val="900"/>
              </a:spcBef>
              <a:spcAft>
                <a:spcPct val="0"/>
              </a:spcAft>
            </a:pPr>
            <a:r>
              <a:rPr lang="en-US" sz="2000" dirty="0">
                <a:latin typeface="Arial" charset="0"/>
              </a:rPr>
              <a:t>1000 usuarios de </a:t>
            </a:r>
            <a:br>
              <a:rPr lang="en-US" sz="2000" dirty="0">
                <a:latin typeface="Arial" charset="0"/>
              </a:rPr>
            </a:br>
            <a:r>
              <a:rPr lang="en-US" sz="2000" dirty="0">
                <a:latin typeface="Arial" charset="0"/>
              </a:rPr>
              <a:t>una API</a:t>
            </a:r>
            <a:endParaRPr lang="de-CH" sz="2000" dirty="0">
              <a:latin typeface="Arial" charset="0"/>
            </a:endParaRPr>
          </a:p>
        </p:txBody>
      </p:sp>
    </p:spTree>
    <p:extLst>
      <p:ext uri="{BB962C8B-B14F-4D97-AF65-F5344CB8AC3E}">
        <p14:creationId xmlns:p14="http://schemas.microsoft.com/office/powerpoint/2010/main" val="1701309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5EAE846-D43A-D1D4-B06E-BD8BA9DADE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68779"/>
            <a:ext cx="9144000" cy="6081058"/>
          </a:xfrm>
          <a:prstGeom prst="rect">
            <a:avLst/>
          </a:prstGeom>
        </p:spPr>
      </p:pic>
      <p:sp>
        <p:nvSpPr>
          <p:cNvPr id="6" name="Datumsplatzhalter 3"/>
          <p:cNvSpPr txBox="1">
            <a:spLocks noGrp="1"/>
          </p:cNvSpPr>
          <p:nvPr/>
        </p:nvSpPr>
        <p:spPr bwMode="auto">
          <a:xfrm>
            <a:off x="4073129" y="4786313"/>
            <a:ext cx="3507581"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nb-NO" sz="675" dirty="0">
                <a:solidFill>
                  <a:srgbClr val="000000"/>
                </a:solidFill>
              </a:rPr>
              <a:t>Holcim, 1 de noviembre de 2016</a:t>
            </a:r>
            <a:endParaRPr lang="de-DE" sz="675" dirty="0">
              <a:solidFill>
                <a:srgbClr val="000000"/>
              </a:solidFill>
            </a:endParaRPr>
          </a:p>
        </p:txBody>
      </p:sp>
      <p:sp>
        <p:nvSpPr>
          <p:cNvPr id="7" name="Rechteck 6"/>
          <p:cNvSpPr/>
          <p:nvPr/>
        </p:nvSpPr>
        <p:spPr bwMode="auto">
          <a:xfrm>
            <a:off x="235956" y="998528"/>
            <a:ext cx="8672087" cy="997158"/>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Coordinación de las necesidades de la administración federal en materia de geoinformación y geología nacional por órganos de coordinación</a:t>
            </a:r>
            <a:endParaRPr lang="de-CH" sz="2000" b="1" dirty="0">
              <a:solidFill>
                <a:schemeClr val="bg1"/>
              </a:solidFill>
              <a:latin typeface="Arial" panose="020B0604020202020204" pitchFamily="34" charset="0"/>
              <a:cs typeface="Arial" panose="020B0604020202020204" pitchFamily="34" charset="0"/>
            </a:endParaRPr>
          </a:p>
        </p:txBody>
      </p:sp>
      <p:sp>
        <p:nvSpPr>
          <p:cNvPr id="5" name="Rechteck 4"/>
          <p:cNvSpPr/>
          <p:nvPr/>
        </p:nvSpPr>
        <p:spPr>
          <a:xfrm>
            <a:off x="235956" y="2864795"/>
            <a:ext cx="1781257" cy="923330"/>
          </a:xfrm>
          <a:prstGeom prst="rect">
            <a:avLst/>
          </a:prstGeom>
          <a:noFill/>
        </p:spPr>
        <p:txBody>
          <a:bodyPr wrap="none" lIns="91440" tIns="45720" rIns="91440" bIns="45720">
            <a:spAutoFit/>
          </a:bodyPr>
          <a:lstStyle/>
          <a:p>
            <a:pPr algn="ctr"/>
            <a:r>
              <a:rPr lang="de-DE" altLang="de-DE" sz="5400" b="1" cap="none" spc="50" baseline="0" dirty="0">
                <a:ln w="0"/>
                <a:solidFill>
                  <a:schemeClr val="bg2"/>
                </a:solidFill>
                <a:effectLst>
                  <a:innerShdw blurRad="63500" dist="50800" dir="13500000">
                    <a:srgbClr val="000000">
                      <a:alpha val="50000"/>
                    </a:srgbClr>
                  </a:innerShdw>
                </a:effectLst>
                <a:latin typeface="Arial" pitchFamily="34" charset="0"/>
              </a:rPr>
              <a:t>GKG</a:t>
            </a:r>
            <a:endParaRPr lang="de-CH" sz="5400" b="1" cap="none" spc="50" dirty="0">
              <a:ln w="0"/>
              <a:solidFill>
                <a:schemeClr val="bg2"/>
              </a:solidFill>
              <a:effectLst>
                <a:innerShdw blurRad="63500" dist="50800" dir="13500000">
                  <a:srgbClr val="000000">
                    <a:alpha val="50000"/>
                  </a:srgbClr>
                </a:innerShdw>
              </a:effectLst>
            </a:endParaRPr>
          </a:p>
        </p:txBody>
      </p:sp>
      <p:sp>
        <p:nvSpPr>
          <p:cNvPr id="8" name="Rechteck 7"/>
          <p:cNvSpPr/>
          <p:nvPr/>
        </p:nvSpPr>
        <p:spPr>
          <a:xfrm>
            <a:off x="5940152" y="2865027"/>
            <a:ext cx="2762295" cy="923330"/>
          </a:xfrm>
          <a:prstGeom prst="rect">
            <a:avLst/>
          </a:prstGeom>
          <a:noFill/>
        </p:spPr>
        <p:txBody>
          <a:bodyPr wrap="none" lIns="91440" tIns="45720" rIns="91440" bIns="45720">
            <a:spAutoFit/>
          </a:bodyPr>
          <a:lstStyle/>
          <a:p>
            <a:pPr algn="ctr"/>
            <a:r>
              <a:rPr lang="de-DE" altLang="de-DE" sz="5400" b="1" cap="none" spc="50" baseline="0" dirty="0" err="1">
                <a:ln w="0"/>
                <a:solidFill>
                  <a:schemeClr val="bg2"/>
                </a:solidFill>
                <a:effectLst>
                  <a:innerShdw blurRad="63500" dist="50800" dir="13500000">
                    <a:srgbClr val="000000">
                      <a:alpha val="50000"/>
                    </a:srgbClr>
                  </a:innerShdw>
                </a:effectLst>
                <a:latin typeface="Arial" pitchFamily="34" charset="0"/>
              </a:rPr>
              <a:t>KBGeol</a:t>
            </a:r>
            <a:endParaRPr lang="de-CH"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3937453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GNES Station in Oberalp">
            <a:extLst>
              <a:ext uri="{FF2B5EF4-FFF2-40B4-BE49-F238E27FC236}">
                <a16:creationId xmlns:a16="http://schemas.microsoft.com/office/drawing/2014/main" id="{019C42A1-1D87-4B44-9EF9-C13B09D3B2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7520" y="123478"/>
            <a:ext cx="3207272" cy="2323160"/>
          </a:xfrm>
          <a:prstGeom prst="rect">
            <a:avLst/>
          </a:prstGeom>
        </p:spPr>
      </p:pic>
      <p:sp>
        <p:nvSpPr>
          <p:cNvPr id="9" name="Rechteck 10">
            <a:extLst>
              <a:ext uri="{FF2B5EF4-FFF2-40B4-BE49-F238E27FC236}">
                <a16:creationId xmlns:a16="http://schemas.microsoft.com/office/drawing/2014/main" id="{B54D7158-B24B-4712-93C8-224057DA20AB}"/>
              </a:ext>
            </a:extLst>
          </p:cNvPr>
          <p:cNvSpPr/>
          <p:nvPr/>
        </p:nvSpPr>
        <p:spPr bwMode="auto">
          <a:xfrm>
            <a:off x="251520" y="123478"/>
            <a:ext cx="1213740" cy="753846"/>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algn="ctr" defTabSz="633047"/>
            <a:r>
              <a:rPr lang="de-CH" sz="2000" b="1" dirty="0">
                <a:solidFill>
                  <a:schemeClr val="bg1"/>
                </a:solidFill>
                <a:latin typeface="Arial" charset="0"/>
              </a:rPr>
              <a:t>AGNES</a:t>
            </a:r>
            <a:br>
              <a:rPr lang="de-CH" sz="2000" b="1" dirty="0">
                <a:solidFill>
                  <a:schemeClr val="bg1"/>
                </a:solidFill>
                <a:latin typeface="Arial" charset="0"/>
              </a:rPr>
            </a:br>
            <a:r>
              <a:rPr lang="de-CH" sz="2000" b="1" dirty="0" err="1">
                <a:solidFill>
                  <a:schemeClr val="bg1"/>
                </a:solidFill>
                <a:latin typeface="Arial" charset="0"/>
              </a:rPr>
              <a:t>swipos</a:t>
            </a:r>
            <a:endParaRPr lang="de-CH" sz="2000" b="1" baseline="30000" dirty="0">
              <a:solidFill>
                <a:schemeClr val="bg1"/>
              </a:solidFill>
              <a:latin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a:extLst>
              <a:ext uri="{FF2B5EF4-FFF2-40B4-BE49-F238E27FC236}">
                <a16:creationId xmlns:a16="http://schemas.microsoft.com/office/drawing/2014/main" id="{C3A20F64-8C4C-B0F5-CCC5-4F2622D194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84"/>
          <a:stretch/>
        </p:blipFill>
        <p:spPr>
          <a:xfrm>
            <a:off x="-54260" y="-518894"/>
            <a:ext cx="9252520" cy="6181288"/>
          </a:xfrm>
          <a:prstGeom prst="rect">
            <a:avLst/>
          </a:prstGeom>
        </p:spPr>
      </p:pic>
      <p:sp>
        <p:nvSpPr>
          <p:cNvPr id="9" name="Rechteck 10"/>
          <p:cNvSpPr/>
          <p:nvPr/>
        </p:nvSpPr>
        <p:spPr bwMode="auto">
          <a:xfrm>
            <a:off x="539552" y="267494"/>
            <a:ext cx="2448272" cy="432048"/>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ctr" anchorCtr="0" compatLnSpc="1">
            <a:prstTxWarp prst="textNoShape">
              <a:avLst/>
            </a:prstTxWarp>
          </a:bodyPr>
          <a:lstStyle/>
          <a:p>
            <a:pPr defTabSz="633062" eaLnBrk="0" fontAlgn="base" hangingPunct="0">
              <a:spcBef>
                <a:spcPct val="0"/>
              </a:spcBef>
              <a:spcAft>
                <a:spcPct val="0"/>
              </a:spcAft>
            </a:pPr>
            <a:r>
              <a:rPr lang="de-CH" sz="2000" b="1" dirty="0">
                <a:solidFill>
                  <a:schemeClr val="bg1"/>
                </a:solidFill>
                <a:latin typeface="Arial" panose="020B0604020202020204" pitchFamily="34" charset="0"/>
                <a:cs typeface="Arial" panose="020B0604020202020204" pitchFamily="34" charset="0"/>
              </a:rPr>
              <a:t>Frontera nacional</a:t>
            </a:r>
          </a:p>
        </p:txBody>
      </p:sp>
    </p:spTree>
    <p:extLst>
      <p:ext uri="{BB962C8B-B14F-4D97-AF65-F5344CB8AC3E}">
        <p14:creationId xmlns:p14="http://schemas.microsoft.com/office/powerpoint/2010/main" val="162974978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75B5BAD-3113-59CB-B468-42DC627F9A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269"/>
            <a:ext cx="9144000" cy="5164038"/>
          </a:xfrm>
          <a:prstGeom prst="rect">
            <a:avLst/>
          </a:prstGeom>
        </p:spPr>
      </p:pic>
      <p:pic>
        <p:nvPicPr>
          <p:cNvPr id="330777" name="Picture 25" descr="Grundbuchplan_Bern"/>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9000"/>
                    </a14:imgEffect>
                  </a14:imgLayer>
                </a14:imgProps>
              </a:ext>
              <a:ext uri="{28A0092B-C50C-407E-A947-70E740481C1C}">
                <a14:useLocalDpi xmlns:a14="http://schemas.microsoft.com/office/drawing/2010/main"/>
              </a:ext>
            </a:extLst>
          </a:blip>
          <a:srcRect/>
          <a:stretch>
            <a:fillRect/>
          </a:stretch>
        </p:blipFill>
        <p:spPr bwMode="auto">
          <a:xfrm>
            <a:off x="179512" y="2228782"/>
            <a:ext cx="2875491" cy="1898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hteck 24"/>
          <p:cNvSpPr/>
          <p:nvPr/>
        </p:nvSpPr>
        <p:spPr bwMode="auto">
          <a:xfrm>
            <a:off x="179512" y="4127316"/>
            <a:ext cx="2875491" cy="924965"/>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hangingPunct="0"/>
            <a:endParaRPr lang="de-CH" sz="1939">
              <a:latin typeface="Arial" charset="0"/>
            </a:endParaRPr>
          </a:p>
        </p:txBody>
      </p:sp>
      <p:sp>
        <p:nvSpPr>
          <p:cNvPr id="47116" name="Text Box 21"/>
          <p:cNvSpPr txBox="1">
            <a:spLocks noChangeArrowheads="1"/>
          </p:cNvSpPr>
          <p:nvPr/>
        </p:nvSpPr>
        <p:spPr bwMode="auto">
          <a:xfrm>
            <a:off x="228815" y="4373192"/>
            <a:ext cx="273630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itchFamily="34" charset="0"/>
              </a:defRPr>
            </a:lvl1pPr>
            <a:lvl2pPr>
              <a:defRPr sz="2800">
                <a:solidFill>
                  <a:schemeClr val="tx1"/>
                </a:solidFill>
                <a:latin typeface="Arial" pitchFamily="34" charset="0"/>
              </a:defRPr>
            </a:lvl2pPr>
            <a:lvl3pPr>
              <a:defRPr sz="2800">
                <a:solidFill>
                  <a:schemeClr val="tx1"/>
                </a:solidFill>
                <a:latin typeface="Arial" pitchFamily="34" charset="0"/>
              </a:defRPr>
            </a:lvl3pPr>
            <a:lvl4pPr>
              <a:defRPr sz="2800">
                <a:solidFill>
                  <a:schemeClr val="tx1"/>
                </a:solidFill>
                <a:latin typeface="Arial" pitchFamily="34" charset="0"/>
              </a:defRPr>
            </a:lvl4pPr>
            <a:lvl5pPr>
              <a:defRPr sz="2600">
                <a:solidFill>
                  <a:schemeClr val="tx1"/>
                </a:solidFill>
                <a:latin typeface="Arial" pitchFamily="34" charset="0"/>
              </a:defRPr>
            </a:lvl5pPr>
            <a:lvl6pPr eaLnBrk="0" hangingPunct="0">
              <a:defRPr sz="2600">
                <a:solidFill>
                  <a:schemeClr val="tx1"/>
                </a:solidFill>
                <a:latin typeface="Arial" pitchFamily="34" charset="0"/>
              </a:defRPr>
            </a:lvl6pPr>
            <a:lvl7pPr eaLnBrk="0" hangingPunct="0">
              <a:defRPr sz="2600">
                <a:solidFill>
                  <a:schemeClr val="tx1"/>
                </a:solidFill>
                <a:latin typeface="Arial" pitchFamily="34" charset="0"/>
              </a:defRPr>
            </a:lvl7pPr>
            <a:lvl8pPr eaLnBrk="0" hangingPunct="0">
              <a:defRPr sz="2600">
                <a:solidFill>
                  <a:schemeClr val="tx1"/>
                </a:solidFill>
                <a:latin typeface="Arial" pitchFamily="34" charset="0"/>
              </a:defRPr>
            </a:lvl8pPr>
            <a:lvl9pPr eaLnBrk="0" hangingPunct="0">
              <a:defRPr sz="2600">
                <a:solidFill>
                  <a:schemeClr val="tx1"/>
                </a:solidFill>
                <a:latin typeface="Arial" pitchFamily="34" charset="0"/>
              </a:defRPr>
            </a:lvl9pPr>
          </a:lstStyle>
          <a:p>
            <a:pPr eaLnBrk="0" hangingPunct="0"/>
            <a:r>
              <a:rPr lang="de-CH" altLang="de-DE" sz="2000" b="1" dirty="0" err="1">
                <a:solidFill>
                  <a:schemeClr val="bg1"/>
                </a:solidFill>
              </a:rPr>
              <a:t>Geomensura</a:t>
            </a:r>
            <a:r>
              <a:rPr lang="de-CH" altLang="de-DE" sz="2000" b="1" dirty="0">
                <a:solidFill>
                  <a:schemeClr val="bg1"/>
                </a:solidFill>
              </a:rPr>
              <a:t> </a:t>
            </a:r>
            <a:r>
              <a:rPr lang="de-CH" altLang="de-DE" sz="2000" b="1" dirty="0" err="1">
                <a:solidFill>
                  <a:schemeClr val="bg1"/>
                </a:solidFill>
              </a:rPr>
              <a:t>catastral</a:t>
            </a:r>
            <a:endParaRPr lang="de-CH" altLang="de-DE" sz="2000" b="1" dirty="0">
              <a:solidFill>
                <a:schemeClr val="bg1"/>
              </a:solidFill>
            </a:endParaRPr>
          </a:p>
        </p:txBody>
      </p:sp>
      <p:sp>
        <p:nvSpPr>
          <p:cNvPr id="9" name="Rechteck 10"/>
          <p:cNvSpPr/>
          <p:nvPr/>
        </p:nvSpPr>
        <p:spPr bwMode="auto">
          <a:xfrm>
            <a:off x="179512" y="267494"/>
            <a:ext cx="8807682" cy="36004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Gestión y supervisión general de las tareas conjuntas con los cantones</a:t>
            </a:r>
            <a:endParaRPr lang="de-CH" sz="2000" b="1" dirty="0">
              <a:solidFill>
                <a:schemeClr val="bg1"/>
              </a:solidFill>
              <a:latin typeface="Arial" panose="020B0604020202020204" pitchFamily="34" charset="0"/>
              <a:cs typeface="Arial" panose="020B0604020202020204" pitchFamily="34" charset="0"/>
            </a:endParaRPr>
          </a:p>
        </p:txBody>
      </p:sp>
      <p:sp>
        <p:nvSpPr>
          <p:cNvPr id="26" name="Rechteck 25"/>
          <p:cNvSpPr/>
          <p:nvPr/>
        </p:nvSpPr>
        <p:spPr bwMode="auto">
          <a:xfrm>
            <a:off x="6178883" y="4127316"/>
            <a:ext cx="2812107" cy="924965"/>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hangingPunct="0"/>
            <a:endParaRPr lang="de-CH" sz="1939">
              <a:latin typeface="Arial" charset="0"/>
            </a:endParaRPr>
          </a:p>
        </p:txBody>
      </p:sp>
      <p:sp>
        <p:nvSpPr>
          <p:cNvPr id="47117" name="Text Box 22"/>
          <p:cNvSpPr txBox="1">
            <a:spLocks noChangeArrowheads="1"/>
          </p:cNvSpPr>
          <p:nvPr/>
        </p:nvSpPr>
        <p:spPr bwMode="auto">
          <a:xfrm>
            <a:off x="6242505" y="4377873"/>
            <a:ext cx="2627269" cy="39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itchFamily="34" charset="0"/>
              </a:defRPr>
            </a:lvl1pPr>
            <a:lvl2pPr>
              <a:defRPr sz="2800">
                <a:solidFill>
                  <a:schemeClr val="tx1"/>
                </a:solidFill>
                <a:latin typeface="Arial" pitchFamily="34" charset="0"/>
              </a:defRPr>
            </a:lvl2pPr>
            <a:lvl3pPr>
              <a:defRPr sz="2800">
                <a:solidFill>
                  <a:schemeClr val="tx1"/>
                </a:solidFill>
                <a:latin typeface="Arial" pitchFamily="34" charset="0"/>
              </a:defRPr>
            </a:lvl3pPr>
            <a:lvl4pPr>
              <a:defRPr sz="2800">
                <a:solidFill>
                  <a:schemeClr val="tx1"/>
                </a:solidFill>
                <a:latin typeface="Arial" pitchFamily="34" charset="0"/>
              </a:defRPr>
            </a:lvl4pPr>
            <a:lvl5pPr>
              <a:defRPr sz="2600">
                <a:solidFill>
                  <a:schemeClr val="tx1"/>
                </a:solidFill>
                <a:latin typeface="Arial" pitchFamily="34" charset="0"/>
              </a:defRPr>
            </a:lvl5pPr>
            <a:lvl6pPr eaLnBrk="0" hangingPunct="0">
              <a:defRPr sz="2600">
                <a:solidFill>
                  <a:schemeClr val="tx1"/>
                </a:solidFill>
                <a:latin typeface="Arial" pitchFamily="34" charset="0"/>
              </a:defRPr>
            </a:lvl6pPr>
            <a:lvl7pPr eaLnBrk="0" hangingPunct="0">
              <a:defRPr sz="2600">
                <a:solidFill>
                  <a:schemeClr val="tx1"/>
                </a:solidFill>
                <a:latin typeface="Arial" pitchFamily="34" charset="0"/>
              </a:defRPr>
            </a:lvl7pPr>
            <a:lvl8pPr eaLnBrk="0" hangingPunct="0">
              <a:defRPr sz="2600">
                <a:solidFill>
                  <a:schemeClr val="tx1"/>
                </a:solidFill>
                <a:latin typeface="Arial" pitchFamily="34" charset="0"/>
              </a:defRPr>
            </a:lvl8pPr>
            <a:lvl9pPr eaLnBrk="0" hangingPunct="0">
              <a:defRPr sz="2600">
                <a:solidFill>
                  <a:schemeClr val="tx1"/>
                </a:solidFill>
                <a:latin typeface="Arial" pitchFamily="34" charset="0"/>
              </a:defRPr>
            </a:lvl9pPr>
          </a:lstStyle>
          <a:p>
            <a:pPr algn="ctr" eaLnBrk="0" hangingPunct="0"/>
            <a:r>
              <a:rPr lang="de-CH" altLang="ja-JP" sz="1939" b="1" dirty="0" err="1">
                <a:solidFill>
                  <a:schemeClr val="bg1"/>
                </a:solidFill>
                <a:ea typeface="ヒラギノ角ゴ Pro W3"/>
              </a:rPr>
              <a:t>Catastro de </a:t>
            </a:r>
            <a:r>
              <a:rPr lang="de-CH" altLang="ja-JP" sz="1939" b="1" dirty="0">
                <a:solidFill>
                  <a:schemeClr val="bg1"/>
                </a:solidFill>
                <a:ea typeface="ヒラギノ角ゴ Pro W3"/>
              </a:rPr>
              <a:t>servicios públicos</a:t>
            </a:r>
            <a:endParaRPr lang="de-CH" altLang="de-DE" sz="1939" b="1" dirty="0"/>
          </a:p>
        </p:txBody>
      </p:sp>
      <p:pic>
        <p:nvPicPr>
          <p:cNvPr id="2" name="Grafik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78882" y="2247663"/>
            <a:ext cx="2808312" cy="1879654"/>
          </a:xfrm>
          <a:prstGeom prst="rect">
            <a:avLst/>
          </a:prstGeom>
        </p:spPr>
      </p:pic>
      <p:pic>
        <p:nvPicPr>
          <p:cNvPr id="330759" name="Picture 7"/>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210888" y="2232686"/>
            <a:ext cx="2812107" cy="189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lgn="ctr">
                <a:solidFill>
                  <a:schemeClr val="tx1"/>
                </a:solidFill>
                <a:miter lim="800000"/>
                <a:headEnd/>
                <a:tailEnd/>
              </a14:hiddenLine>
            </a:ext>
          </a:extLst>
        </p:spPr>
      </p:pic>
      <p:sp>
        <p:nvSpPr>
          <p:cNvPr id="14" name="Rechteck 13"/>
          <p:cNvSpPr/>
          <p:nvPr/>
        </p:nvSpPr>
        <p:spPr bwMode="auto">
          <a:xfrm>
            <a:off x="3210889" y="4127316"/>
            <a:ext cx="2812107" cy="924965"/>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hangingPunct="0"/>
            <a:endParaRPr lang="de-CH" sz="1939">
              <a:latin typeface="Arial" charset="0"/>
            </a:endParaRPr>
          </a:p>
        </p:txBody>
      </p:sp>
      <p:sp>
        <p:nvSpPr>
          <p:cNvPr id="15" name="Text Box 22"/>
          <p:cNvSpPr txBox="1">
            <a:spLocks noChangeArrowheads="1"/>
          </p:cNvSpPr>
          <p:nvPr/>
        </p:nvSpPr>
        <p:spPr bwMode="auto">
          <a:xfrm>
            <a:off x="3153581" y="4065416"/>
            <a:ext cx="294528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1"/>
                </a:solidFill>
                <a:latin typeface="Arial" pitchFamily="34" charset="0"/>
              </a:defRPr>
            </a:lvl1pPr>
            <a:lvl2pPr>
              <a:defRPr sz="2800">
                <a:solidFill>
                  <a:schemeClr val="tx1"/>
                </a:solidFill>
                <a:latin typeface="Arial" pitchFamily="34" charset="0"/>
              </a:defRPr>
            </a:lvl2pPr>
            <a:lvl3pPr>
              <a:defRPr sz="2800">
                <a:solidFill>
                  <a:schemeClr val="tx1"/>
                </a:solidFill>
                <a:latin typeface="Arial" pitchFamily="34" charset="0"/>
              </a:defRPr>
            </a:lvl3pPr>
            <a:lvl4pPr>
              <a:defRPr sz="2800">
                <a:solidFill>
                  <a:schemeClr val="tx1"/>
                </a:solidFill>
                <a:latin typeface="Arial" pitchFamily="34" charset="0"/>
              </a:defRPr>
            </a:lvl4pPr>
            <a:lvl5pPr>
              <a:defRPr sz="2600">
                <a:solidFill>
                  <a:schemeClr val="tx1"/>
                </a:solidFill>
                <a:latin typeface="Arial" pitchFamily="34" charset="0"/>
              </a:defRPr>
            </a:lvl5pPr>
            <a:lvl6pPr eaLnBrk="0" hangingPunct="0">
              <a:defRPr sz="2600">
                <a:solidFill>
                  <a:schemeClr val="tx1"/>
                </a:solidFill>
                <a:latin typeface="Arial" pitchFamily="34" charset="0"/>
              </a:defRPr>
            </a:lvl6pPr>
            <a:lvl7pPr eaLnBrk="0" hangingPunct="0">
              <a:defRPr sz="2600">
                <a:solidFill>
                  <a:schemeClr val="tx1"/>
                </a:solidFill>
                <a:latin typeface="Arial" pitchFamily="34" charset="0"/>
              </a:defRPr>
            </a:lvl7pPr>
            <a:lvl8pPr eaLnBrk="0" hangingPunct="0">
              <a:defRPr sz="2600">
                <a:solidFill>
                  <a:schemeClr val="tx1"/>
                </a:solidFill>
                <a:latin typeface="Arial" pitchFamily="34" charset="0"/>
              </a:defRPr>
            </a:lvl8pPr>
            <a:lvl9pPr eaLnBrk="0" hangingPunct="0">
              <a:defRPr sz="2600">
                <a:solidFill>
                  <a:schemeClr val="tx1"/>
                </a:solidFill>
                <a:latin typeface="Arial" pitchFamily="34" charset="0"/>
              </a:defRPr>
            </a:lvl9pPr>
          </a:lstStyle>
          <a:p>
            <a:pPr algn="ctr" eaLnBrk="0" hangingPunct="0"/>
            <a:r>
              <a:rPr lang="en-US" sz="2000" b="1" i="0" dirty="0" err="1">
                <a:solidFill>
                  <a:schemeClr val="bg1"/>
                </a:solidFill>
                <a:effectLst/>
                <a:cs typeface="Arial" panose="020B0604020202020204" pitchFamily="34" charset="0"/>
              </a:rPr>
              <a:t>Catastro</a:t>
            </a:r>
            <a:r>
              <a:rPr lang="en-US" sz="2000" b="1" i="0" dirty="0">
                <a:solidFill>
                  <a:schemeClr val="bg1"/>
                </a:solidFill>
                <a:effectLst/>
                <a:cs typeface="Arial" panose="020B0604020202020204" pitchFamily="34" charset="0"/>
              </a:rPr>
              <a:t> de </a:t>
            </a:r>
            <a:r>
              <a:rPr lang="en-US" sz="2000" b="1" i="0" dirty="0" err="1">
                <a:solidFill>
                  <a:schemeClr val="bg1"/>
                </a:solidFill>
                <a:effectLst/>
                <a:cs typeface="Arial" panose="020B0604020202020204" pitchFamily="34" charset="0"/>
              </a:rPr>
              <a:t>Restricciones</a:t>
            </a:r>
            <a:r>
              <a:rPr lang="en-US" sz="2000" b="1" i="0" dirty="0">
                <a:solidFill>
                  <a:schemeClr val="bg1"/>
                </a:solidFill>
                <a:effectLst/>
                <a:cs typeface="Arial" panose="020B0604020202020204" pitchFamily="34" charset="0"/>
              </a:rPr>
              <a:t> a la </a:t>
            </a:r>
            <a:r>
              <a:rPr lang="en-US" sz="2000" b="1" i="0" dirty="0" err="1">
                <a:solidFill>
                  <a:schemeClr val="bg1"/>
                </a:solidFill>
                <a:effectLst/>
                <a:cs typeface="Arial" panose="020B0604020202020204" pitchFamily="34" charset="0"/>
              </a:rPr>
              <a:t>Propiedad</a:t>
            </a:r>
            <a:endParaRPr lang="de-CH" altLang="de-DE" sz="2000" b="1" dirty="0">
              <a:solidFill>
                <a:schemeClr val="bg1"/>
              </a:solidFill>
              <a:cs typeface="Arial" panose="020B0604020202020204" pitchFamily="34" charset="0"/>
            </a:endParaRPr>
          </a:p>
        </p:txBody>
      </p:sp>
      <p:sp>
        <p:nvSpPr>
          <p:cNvPr id="4" name="Textfeld 3">
            <a:extLst>
              <a:ext uri="{FF2B5EF4-FFF2-40B4-BE49-F238E27FC236}">
                <a16:creationId xmlns:a16="http://schemas.microsoft.com/office/drawing/2014/main" id="{CB1DA544-D0EF-4A07-8D6C-9284AEDA04FF}"/>
              </a:ext>
            </a:extLst>
          </p:cNvPr>
          <p:cNvSpPr txBox="1"/>
          <p:nvPr/>
        </p:nvSpPr>
        <p:spPr>
          <a:xfrm rot="1737932">
            <a:off x="8372580" y="2108481"/>
            <a:ext cx="788621" cy="369332"/>
          </a:xfrm>
          <a:prstGeom prst="rect">
            <a:avLst/>
          </a:prstGeom>
          <a:solidFill>
            <a:srgbClr val="FFFF00"/>
          </a:solidFill>
        </p:spPr>
        <p:txBody>
          <a:bodyPr wrap="square" rtlCol="0">
            <a:spAutoFit/>
          </a:bodyPr>
          <a:lstStyle/>
          <a:p>
            <a:pPr algn="ctr"/>
            <a:r>
              <a:rPr lang="de-CH" b="1" dirty="0" err="1">
                <a:latin typeface="Arial" panose="020B0604020202020204" pitchFamily="34" charset="0"/>
                <a:cs typeface="Arial" panose="020B0604020202020204" pitchFamily="34" charset="0"/>
              </a:rPr>
              <a:t>nuevo</a:t>
            </a:r>
            <a:endParaRPr lang="de-CH"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544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
            <a:extLst>
              <a:ext uri="{FF2B5EF4-FFF2-40B4-BE49-F238E27FC236}">
                <a16:creationId xmlns:a16="http://schemas.microsoft.com/office/drawing/2014/main" id="{C8C51FA7-3A5E-9266-6872-AF0230A347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269"/>
            <a:ext cx="9144000" cy="5164038"/>
          </a:xfrm>
          <a:prstGeom prst="rect">
            <a:avLst/>
          </a:prstGeom>
        </p:spPr>
      </p:pic>
      <p:sp>
        <p:nvSpPr>
          <p:cNvPr id="2" name="Titre 1"/>
          <p:cNvSpPr>
            <a:spLocks noGrp="1"/>
          </p:cNvSpPr>
          <p:nvPr>
            <p:ph type="title"/>
          </p:nvPr>
        </p:nvSpPr>
        <p:spPr/>
        <p:txBody>
          <a:bodyPr/>
          <a:lstStyle/>
          <a:p>
            <a:endParaRPr lang="en-US"/>
          </a:p>
        </p:txBody>
      </p:sp>
      <p:sp>
        <p:nvSpPr>
          <p:cNvPr id="3" name="Espace réservé du texte 2"/>
          <p:cNvSpPr>
            <a:spLocks noGrp="1"/>
          </p:cNvSpPr>
          <p:nvPr>
            <p:ph type="body" sz="half" idx="1"/>
          </p:nvPr>
        </p:nvSpPr>
        <p:spPr/>
        <p:txBody>
          <a:bodyPr/>
          <a:lstStyle/>
          <a:p>
            <a:endParaRPr lang="en-US"/>
          </a:p>
        </p:txBody>
      </p:sp>
      <p:sp>
        <p:nvSpPr>
          <p:cNvPr id="5" name="Espace réservé du contenu 4"/>
          <p:cNvSpPr>
            <a:spLocks noGrp="1"/>
          </p:cNvSpPr>
          <p:nvPr>
            <p:ph sz="quarter" idx="3"/>
          </p:nvPr>
        </p:nvSpPr>
        <p:spPr/>
        <p:txBody>
          <a:bodyPr/>
          <a:lstStyle/>
          <a:p>
            <a:endParaRPr lang="en-US"/>
          </a:p>
        </p:txBody>
      </p:sp>
      <p:sp>
        <p:nvSpPr>
          <p:cNvPr id="8" name="Rechteck 10"/>
          <p:cNvSpPr/>
          <p:nvPr/>
        </p:nvSpPr>
        <p:spPr bwMode="auto">
          <a:xfrm>
            <a:off x="539552" y="4468340"/>
            <a:ext cx="3960000" cy="432271"/>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de-CH" sz="2000" b="1" dirty="0">
                <a:solidFill>
                  <a:schemeClr val="bg1"/>
                </a:solidFill>
                <a:latin typeface="Arial" charset="0"/>
              </a:rPr>
              <a:t>Instituto </a:t>
            </a:r>
            <a:r>
              <a:rPr lang="de-CH" sz="2000" b="1" dirty="0" err="1">
                <a:solidFill>
                  <a:schemeClr val="bg1"/>
                </a:solidFill>
                <a:latin typeface="Arial" charset="0"/>
              </a:rPr>
              <a:t>Geográfico </a:t>
            </a:r>
            <a:r>
              <a:rPr lang="de-CH" sz="2000" b="1" dirty="0">
                <a:solidFill>
                  <a:schemeClr val="bg1"/>
                </a:solidFill>
                <a:latin typeface="Arial" charset="0"/>
              </a:rPr>
              <a:t>Militar</a:t>
            </a:r>
            <a:endParaRPr lang="de-CH" sz="2000" b="1" baseline="30000" dirty="0">
              <a:solidFill>
                <a:srgbClr val="78A5D2"/>
              </a:solidFill>
              <a:latin typeface="Arial" charset="0"/>
            </a:endParaRPr>
          </a:p>
        </p:txBody>
      </p:sp>
    </p:spTree>
    <p:extLst>
      <p:ext uri="{BB962C8B-B14F-4D97-AF65-F5344CB8AC3E}">
        <p14:creationId xmlns:p14="http://schemas.microsoft.com/office/powerpoint/2010/main" val="3383421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BE7C06B-DE57-2612-4C68-CA95CD35D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8645"/>
            <a:ext cx="7441549" cy="5422145"/>
          </a:xfrm>
          <a:prstGeom prst="rect">
            <a:avLst/>
          </a:prstGeom>
        </p:spPr>
      </p:pic>
      <p:pic>
        <p:nvPicPr>
          <p:cNvPr id="10" name="Grafik 9">
            <a:extLst>
              <a:ext uri="{FF2B5EF4-FFF2-40B4-BE49-F238E27FC236}">
                <a16:creationId xmlns:a16="http://schemas.microsoft.com/office/drawing/2014/main" id="{42F21549-F372-F50A-EAAD-087796F27E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0707" y="-1167333"/>
            <a:ext cx="2293293" cy="6299512"/>
          </a:xfrm>
          <a:prstGeom prst="rect">
            <a:avLst/>
          </a:prstGeom>
          <a:ln w="28575">
            <a:solidFill>
              <a:schemeClr val="bg1"/>
            </a:solidFill>
          </a:ln>
        </p:spPr>
      </p:pic>
      <p:sp>
        <p:nvSpPr>
          <p:cNvPr id="2" name="Titre 1"/>
          <p:cNvSpPr>
            <a:spLocks noGrp="1"/>
          </p:cNvSpPr>
          <p:nvPr>
            <p:ph type="title"/>
          </p:nvPr>
        </p:nvSpPr>
        <p:spPr/>
        <p:txBody>
          <a:bodyPr/>
          <a:lstStyle/>
          <a:p>
            <a:endParaRPr lang="de-CH" dirty="0"/>
          </a:p>
        </p:txBody>
      </p:sp>
      <p:sp>
        <p:nvSpPr>
          <p:cNvPr id="3" name="Espace réservé du contenu 2"/>
          <p:cNvSpPr>
            <a:spLocks noGrp="1"/>
          </p:cNvSpPr>
          <p:nvPr>
            <p:ph idx="1"/>
          </p:nvPr>
        </p:nvSpPr>
        <p:spPr/>
        <p:txBody>
          <a:bodyPr/>
          <a:lstStyle/>
          <a:p>
            <a:endParaRPr lang="de-CH" dirty="0"/>
          </a:p>
        </p:txBody>
      </p:sp>
      <p:sp>
        <p:nvSpPr>
          <p:cNvPr id="8" name="Rechteck 8"/>
          <p:cNvSpPr/>
          <p:nvPr/>
        </p:nvSpPr>
        <p:spPr bwMode="auto">
          <a:xfrm>
            <a:off x="406497" y="8058"/>
            <a:ext cx="7765903" cy="434766"/>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CH" sz="2100">
              <a:latin typeface="Arial" charset="0"/>
            </a:endParaRPr>
          </a:p>
        </p:txBody>
      </p:sp>
      <p:sp>
        <p:nvSpPr>
          <p:cNvPr id="9" name="Title 1"/>
          <p:cNvSpPr txBox="1">
            <a:spLocks/>
          </p:cNvSpPr>
          <p:nvPr/>
        </p:nvSpPr>
        <p:spPr bwMode="auto">
          <a:xfrm>
            <a:off x="498473" y="46424"/>
            <a:ext cx="7673844" cy="7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7500" tIns="35100" rIns="67500" bIns="35100" numCol="1" anchor="t" anchorCtr="0" compatLnSpc="1">
            <a:prstTxWarp prst="textNoShape">
              <a:avLst/>
            </a:prstTxWarp>
          </a:bodyPr>
          <a:lst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a:lstStyle>
          <a:p>
            <a:r>
              <a:rPr lang="en-US" sz="2000" kern="0" dirty="0">
                <a:solidFill>
                  <a:schemeClr val="bg1"/>
                </a:solidFill>
                <a:latin typeface="Arial" panose="020B0604020202020204" pitchFamily="34" charset="0"/>
                <a:cs typeface="Arial" panose="020B0604020202020204" pitchFamily="34" charset="0"/>
              </a:rPr>
              <a:t>Producciones especiales para el ejército (cartografía militar)</a:t>
            </a:r>
            <a:endParaRPr lang="de-CH" sz="2000" kern="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973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a:extLst>
              <a:ext uri="{FF2B5EF4-FFF2-40B4-BE49-F238E27FC236}">
                <a16:creationId xmlns:a16="http://schemas.microsoft.com/office/drawing/2014/main" id="{A6B25144-130D-B16C-B97A-97007F6011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2" y="0"/>
            <a:ext cx="9144000" cy="3074447"/>
          </a:xfrm>
          <a:prstGeom prst="rect">
            <a:avLst/>
          </a:prstGeom>
        </p:spPr>
      </p:pic>
      <p:sp>
        <p:nvSpPr>
          <p:cNvPr id="8" name="Rechteck 7"/>
          <p:cNvSpPr/>
          <p:nvPr/>
        </p:nvSpPr>
        <p:spPr>
          <a:xfrm>
            <a:off x="1115616" y="4526260"/>
            <a:ext cx="7920880" cy="493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92390FAC-31B3-47CC-A874-FCF79617E8B5}"/>
              </a:ext>
            </a:extLst>
          </p:cNvPr>
          <p:cNvSpPr/>
          <p:nvPr/>
        </p:nvSpPr>
        <p:spPr>
          <a:xfrm>
            <a:off x="-9264" y="3162936"/>
            <a:ext cx="2843808" cy="19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8">
            <a:extLst>
              <a:ext uri="{FF2B5EF4-FFF2-40B4-BE49-F238E27FC236}">
                <a16:creationId xmlns:a16="http://schemas.microsoft.com/office/drawing/2014/main" id="{EAFD85E9-27B5-40F4-8466-27DB344317F6}"/>
              </a:ext>
            </a:extLst>
          </p:cNvPr>
          <p:cNvSpPr/>
          <p:nvPr/>
        </p:nvSpPr>
        <p:spPr bwMode="auto">
          <a:xfrm>
            <a:off x="2123728" y="51470"/>
            <a:ext cx="4800301" cy="527519"/>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CH" sz="2100">
              <a:latin typeface="Arial" charset="0"/>
            </a:endParaRPr>
          </a:p>
        </p:txBody>
      </p:sp>
      <p:sp>
        <p:nvSpPr>
          <p:cNvPr id="16" name="Title 1">
            <a:extLst>
              <a:ext uri="{FF2B5EF4-FFF2-40B4-BE49-F238E27FC236}">
                <a16:creationId xmlns:a16="http://schemas.microsoft.com/office/drawing/2014/main" id="{29068336-E4CF-498D-9F4E-0DDABA2E7F5C}"/>
              </a:ext>
            </a:extLst>
          </p:cNvPr>
          <p:cNvSpPr>
            <a:spLocks noGrp="1"/>
          </p:cNvSpPr>
          <p:nvPr>
            <p:ph type="title"/>
          </p:nvPr>
        </p:nvSpPr>
        <p:spPr>
          <a:xfrm>
            <a:off x="2191846" y="123627"/>
            <a:ext cx="6159876" cy="765341"/>
          </a:xfrm>
        </p:spPr>
        <p:txBody>
          <a:bodyPr/>
          <a:lstStyle/>
          <a:p>
            <a:r>
              <a:rPr lang="de-CH" sz="2000" dirty="0">
                <a:solidFill>
                  <a:schemeClr val="bg2"/>
                </a:solidFill>
              </a:rPr>
              <a:t>Cartografía rápida - </a:t>
            </a:r>
            <a:r>
              <a:rPr lang="de-CH" sz="2000" dirty="0" err="1">
                <a:solidFill>
                  <a:schemeClr val="bg2"/>
                </a:solidFill>
              </a:rPr>
              <a:t>Catastro</a:t>
            </a:r>
            <a:r>
              <a:rPr lang="de-CH" sz="2000" dirty="0">
                <a:solidFill>
                  <a:schemeClr val="bg2"/>
                </a:solidFill>
              </a:rPr>
              <a:t> de daños  </a:t>
            </a:r>
          </a:p>
        </p:txBody>
      </p:sp>
      <p:pic>
        <p:nvPicPr>
          <p:cNvPr id="3" name="Grafik 2">
            <a:extLst>
              <a:ext uri="{FF2B5EF4-FFF2-40B4-BE49-F238E27FC236}">
                <a16:creationId xmlns:a16="http://schemas.microsoft.com/office/drawing/2014/main" id="{0A306BAB-C8E0-4C15-8951-A37B7B9B28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18651" y="3163500"/>
            <a:ext cx="3163696" cy="1980000"/>
          </a:xfrm>
          <a:prstGeom prst="rect">
            <a:avLst/>
          </a:prstGeom>
        </p:spPr>
      </p:pic>
      <p:sp>
        <p:nvSpPr>
          <p:cNvPr id="4" name="Rechteck 3">
            <a:extLst>
              <a:ext uri="{FF2B5EF4-FFF2-40B4-BE49-F238E27FC236}">
                <a16:creationId xmlns:a16="http://schemas.microsoft.com/office/drawing/2014/main" id="{92390FAC-31B3-47CC-A874-FCF79617E8B5}"/>
              </a:ext>
            </a:extLst>
          </p:cNvPr>
          <p:cNvSpPr/>
          <p:nvPr/>
        </p:nvSpPr>
        <p:spPr>
          <a:xfrm>
            <a:off x="-4632" y="3162936"/>
            <a:ext cx="2843808" cy="19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de-CH"/>
          </a:p>
        </p:txBody>
      </p:sp>
      <p:pic>
        <p:nvPicPr>
          <p:cNvPr id="5" name="Grafik 4">
            <a:extLst>
              <a:ext uri="{FF2B5EF4-FFF2-40B4-BE49-F238E27FC236}">
                <a16:creationId xmlns:a16="http://schemas.microsoft.com/office/drawing/2014/main" id="{F7052352-F576-44F7-B9A8-2924B7147E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0808" y="3162936"/>
            <a:ext cx="2987824" cy="1980565"/>
          </a:xfrm>
          <a:prstGeom prst="rect">
            <a:avLst/>
          </a:prstGeom>
        </p:spPr>
      </p:pic>
      <p:pic>
        <p:nvPicPr>
          <p:cNvPr id="6" name="Grafik 5">
            <a:extLst>
              <a:ext uri="{FF2B5EF4-FFF2-40B4-BE49-F238E27FC236}">
                <a16:creationId xmlns:a16="http://schemas.microsoft.com/office/drawing/2014/main" id="{750EDC2D-D7D7-45F9-86C0-5CB23088A0F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9344" y="3290644"/>
            <a:ext cx="2246592" cy="1947048"/>
          </a:xfrm>
          <a:prstGeom prst="rect">
            <a:avLst/>
          </a:prstGeom>
        </p:spPr>
      </p:pic>
    </p:spTree>
    <p:extLst>
      <p:ext uri="{BB962C8B-B14F-4D97-AF65-F5344CB8AC3E}">
        <p14:creationId xmlns:p14="http://schemas.microsoft.com/office/powerpoint/2010/main" val="190853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448" y="0"/>
            <a:ext cx="9781496" cy="5143500"/>
          </a:xfrm>
          <a:prstGeom prst="rect">
            <a:avLst/>
          </a:prstGeom>
        </p:spPr>
      </p:pic>
      <p:grpSp>
        <p:nvGrpSpPr>
          <p:cNvPr id="17" name="Gruppieren 16"/>
          <p:cNvGrpSpPr/>
          <p:nvPr/>
        </p:nvGrpSpPr>
        <p:grpSpPr>
          <a:xfrm>
            <a:off x="5988866" y="47428"/>
            <a:ext cx="2396598" cy="4700390"/>
            <a:chOff x="6523661" y="252944"/>
            <a:chExt cx="3195464" cy="6267186"/>
          </a:xfrm>
        </p:grpSpPr>
        <p:pic>
          <p:nvPicPr>
            <p:cNvPr id="11" name="Grafik 10"/>
            <p:cNvPicPr>
              <a:picLocks noChangeAspect="1"/>
            </p:cNvPicPr>
            <p:nvPr/>
          </p:nvPicPr>
          <p:blipFill>
            <a:blip r:embed="rId4"/>
            <a:stretch>
              <a:fillRect/>
            </a:stretch>
          </p:blipFill>
          <p:spPr>
            <a:xfrm>
              <a:off x="6523661" y="2461863"/>
              <a:ext cx="3195464" cy="4058267"/>
            </a:xfrm>
            <a:prstGeom prst="rect">
              <a:avLst/>
            </a:prstGeom>
          </p:spPr>
        </p:pic>
        <p:sp>
          <p:nvSpPr>
            <p:cNvPr id="10" name="Rechteck 9"/>
            <p:cNvSpPr/>
            <p:nvPr/>
          </p:nvSpPr>
          <p:spPr bwMode="auto">
            <a:xfrm>
              <a:off x="6523663" y="252944"/>
              <a:ext cx="3195462" cy="1681342"/>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endParaRPr lang="de-CH" sz="1500" dirty="0">
                <a:latin typeface="Arial" charset="0"/>
              </a:endParaRPr>
            </a:p>
          </p:txBody>
        </p:sp>
        <p:sp>
          <p:nvSpPr>
            <p:cNvPr id="15" name="Rectangle 3"/>
            <p:cNvSpPr txBox="1">
              <a:spLocks noChangeArrowheads="1"/>
            </p:cNvSpPr>
            <p:nvPr/>
          </p:nvSpPr>
          <p:spPr bwMode="auto">
            <a:xfrm>
              <a:off x="6523662" y="387880"/>
              <a:ext cx="3007390" cy="1681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itchFamily="34" charset="0"/>
                <a:buChar char="»"/>
                <a:defRPr sz="2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000" b="1" dirty="0">
                  <a:solidFill>
                    <a:schemeClr val="bg1"/>
                  </a:solidFill>
                </a:rPr>
                <a:t>1838 fundada por Guillaume-Henri Dufour</a:t>
              </a:r>
              <a:endParaRPr lang="de-CH" sz="2000" b="1" dirty="0">
                <a:solidFill>
                  <a:schemeClr val="bg1"/>
                </a:solidFill>
              </a:endParaRPr>
            </a:p>
            <a:p>
              <a:pPr marL="0" indent="0">
                <a:spcBef>
                  <a:spcPts val="1800"/>
                </a:spcBef>
                <a:buNone/>
              </a:pPr>
              <a:endParaRPr lang="fr-CH" altLang="de-DE" sz="2000" b="1" dirty="0">
                <a:solidFill>
                  <a:schemeClr val="bg1"/>
                </a:solidFill>
              </a:endParaRPr>
            </a:p>
          </p:txBody>
        </p:sp>
      </p:grpSp>
    </p:spTree>
    <p:extLst>
      <p:ext uri="{BB962C8B-B14F-4D97-AF65-F5344CB8AC3E}">
        <p14:creationId xmlns:p14="http://schemas.microsoft.com/office/powerpoint/2010/main" val="15265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2"/>
          </p:nvPr>
        </p:nvSpPr>
        <p:spPr>
          <a:xfrm>
            <a:off x="7099300" y="6356351"/>
            <a:ext cx="2311400" cy="365125"/>
          </a:xfrm>
          <a:prstGeom prst="rect">
            <a:avLst/>
          </a:prstGeom>
        </p:spPr>
        <p:txBody>
          <a:bodyPr vert="horz" lIns="91440" tIns="45720" rIns="91440" bIns="45720" rtlCol="0" anchor="ctr"/>
          <a:lstStyle>
            <a:defPPr>
              <a:defRPr lang="de-CH"/>
            </a:defPPr>
            <a:lvl1pPr algn="r" rtl="0" fontAlgn="base">
              <a:spcBef>
                <a:spcPct val="0"/>
              </a:spcBef>
              <a:spcAft>
                <a:spcPct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sz="28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8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8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800" kern="1200">
                <a:solidFill>
                  <a:schemeClr val="tx1"/>
                </a:solidFill>
                <a:latin typeface="Arial" pitchFamily="34" charset="0"/>
                <a:ea typeface="+mn-ea"/>
                <a:cs typeface="Arial" pitchFamily="34" charset="0"/>
              </a:defRPr>
            </a:lvl5pPr>
            <a:lvl6pPr marL="2286000" algn="l" defTabSz="914400" rtl="0" eaLnBrk="1" latinLnBrk="0" hangingPunct="1">
              <a:defRPr sz="2800" kern="1200">
                <a:solidFill>
                  <a:schemeClr val="tx1"/>
                </a:solidFill>
                <a:latin typeface="Arial" pitchFamily="34" charset="0"/>
                <a:ea typeface="+mn-ea"/>
                <a:cs typeface="Arial" pitchFamily="34" charset="0"/>
              </a:defRPr>
            </a:lvl6pPr>
            <a:lvl7pPr marL="2743200" algn="l" defTabSz="914400" rtl="0" eaLnBrk="1" latinLnBrk="0" hangingPunct="1">
              <a:defRPr sz="2800" kern="1200">
                <a:solidFill>
                  <a:schemeClr val="tx1"/>
                </a:solidFill>
                <a:latin typeface="Arial" pitchFamily="34" charset="0"/>
                <a:ea typeface="+mn-ea"/>
                <a:cs typeface="Arial" pitchFamily="34" charset="0"/>
              </a:defRPr>
            </a:lvl7pPr>
            <a:lvl8pPr marL="3200400" algn="l" defTabSz="914400" rtl="0" eaLnBrk="1" latinLnBrk="0" hangingPunct="1">
              <a:defRPr sz="2800" kern="1200">
                <a:solidFill>
                  <a:schemeClr val="tx1"/>
                </a:solidFill>
                <a:latin typeface="Arial" pitchFamily="34" charset="0"/>
                <a:ea typeface="+mn-ea"/>
                <a:cs typeface="Arial" pitchFamily="34" charset="0"/>
              </a:defRPr>
            </a:lvl8pPr>
            <a:lvl9pPr marL="3657600" algn="l" defTabSz="914400" rtl="0" eaLnBrk="1" latinLnBrk="0" hangingPunct="1">
              <a:defRPr sz="2800" kern="1200">
                <a:solidFill>
                  <a:schemeClr val="tx1"/>
                </a:solidFill>
                <a:latin typeface="Arial" pitchFamily="34" charset="0"/>
                <a:ea typeface="+mn-ea"/>
                <a:cs typeface="Arial" pitchFamily="34" charset="0"/>
              </a:defRPr>
            </a:lvl9pPr>
          </a:lstStyle>
          <a:p>
            <a:fld id="{E9C8AE0B-7184-4766-802D-27BB6C82136F}" type="slidenum">
              <a:rPr lang="de-CH" smtClean="0">
                <a:solidFill>
                  <a:srgbClr val="000000">
                    <a:tint val="75000"/>
                  </a:srgbClr>
                </a:solidFill>
              </a:rPr>
              <a:t>20</a:t>
            </a:fld>
            <a:endParaRPr lang="de-CH" dirty="0">
              <a:solidFill>
                <a:srgbClr val="000000">
                  <a:tint val="75000"/>
                </a:srgbClr>
              </a:solidFill>
            </a:endParaRP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 y="0"/>
            <a:ext cx="8588726" cy="5143500"/>
          </a:xfrm>
          <a:prstGeom prst="rect">
            <a:avLst/>
          </a:prstGeom>
        </p:spPr>
      </p:pic>
      <p:sp>
        <p:nvSpPr>
          <p:cNvPr id="6" name="Rechteck 8"/>
          <p:cNvSpPr/>
          <p:nvPr/>
        </p:nvSpPr>
        <p:spPr bwMode="auto">
          <a:xfrm>
            <a:off x="964500" y="4083974"/>
            <a:ext cx="5767740" cy="503999"/>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de-CH" sz="2100">
              <a:latin typeface="Arial" charset="0"/>
            </a:endParaRPr>
          </a:p>
        </p:txBody>
      </p:sp>
      <p:sp>
        <p:nvSpPr>
          <p:cNvPr id="5" name="Title 1"/>
          <p:cNvSpPr txBox="1">
            <a:spLocks/>
          </p:cNvSpPr>
          <p:nvPr/>
        </p:nvSpPr>
        <p:spPr>
          <a:xfrm>
            <a:off x="964500" y="4083482"/>
            <a:ext cx="6084000" cy="432484"/>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r>
              <a:rPr lang="de-CH" sz="2000" dirty="0">
                <a:solidFill>
                  <a:schemeClr val="bg2"/>
                </a:solidFill>
              </a:rPr>
              <a:t>Adquisición </a:t>
            </a:r>
            <a:r>
              <a:rPr lang="de-CH" sz="2000" dirty="0" err="1">
                <a:solidFill>
                  <a:schemeClr val="bg2"/>
                </a:solidFill>
              </a:rPr>
              <a:t>de imágenes por satélite </a:t>
            </a:r>
            <a:r>
              <a:rPr lang="de-CH" sz="2000" dirty="0">
                <a:solidFill>
                  <a:schemeClr val="bg2"/>
                </a:solidFill>
              </a:rPr>
              <a:t>(NPOC)</a:t>
            </a:r>
          </a:p>
        </p:txBody>
      </p:sp>
    </p:spTree>
    <p:extLst>
      <p:ext uri="{BB962C8B-B14F-4D97-AF65-F5344CB8AC3E}">
        <p14:creationId xmlns:p14="http://schemas.microsoft.com/office/powerpoint/2010/main" val="50865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98662FA8-83C3-EB07-CBC6-39EE129FB764}"/>
              </a:ext>
            </a:extLst>
          </p:cNvPr>
          <p:cNvPicPr>
            <a:picLocks noChangeAspect="1"/>
          </p:cNvPicPr>
          <p:nvPr/>
        </p:nvPicPr>
        <p:blipFill>
          <a:blip r:embed="rId3"/>
          <a:stretch>
            <a:fillRect/>
          </a:stretch>
        </p:blipFill>
        <p:spPr>
          <a:xfrm>
            <a:off x="1" y="0"/>
            <a:ext cx="9144000" cy="5251235"/>
          </a:xfrm>
          <a:prstGeom prst="rect">
            <a:avLst/>
          </a:prstGeom>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42389" y="277345"/>
            <a:ext cx="2240289" cy="21989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041" y="3147814"/>
            <a:ext cx="2924378" cy="1724978"/>
          </a:xfrm>
          <a:prstGeom prst="rect">
            <a:avLst/>
          </a:prstGeom>
        </p:spPr>
      </p:pic>
      <p:pic>
        <p:nvPicPr>
          <p:cNvPr id="14" name="Espace réservé du contenu 13"/>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267389" y="3147814"/>
            <a:ext cx="2924378" cy="1724978"/>
          </a:xfrm>
        </p:spPr>
      </p:pic>
      <p:sp>
        <p:nvSpPr>
          <p:cNvPr id="15" name="Rechteck 8"/>
          <p:cNvSpPr/>
          <p:nvPr/>
        </p:nvSpPr>
        <p:spPr bwMode="auto">
          <a:xfrm>
            <a:off x="251521" y="155065"/>
            <a:ext cx="8856984" cy="381464"/>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2000" b="1" dirty="0">
                <a:solidFill>
                  <a:schemeClr val="bg1"/>
                </a:solidFill>
                <a:latin typeface="Arial" charset="0"/>
              </a:rPr>
              <a:t>Funcionamiento del Centro de Servicios GIS de armasuisse Real Estate</a:t>
            </a:r>
            <a:endParaRPr lang="de-CH" sz="2000" b="1" dirty="0">
              <a:solidFill>
                <a:schemeClr val="bg1"/>
              </a:solidFill>
              <a:latin typeface="Arial" charset="0"/>
            </a:endParaRPr>
          </a:p>
        </p:txBody>
      </p:sp>
      <p:sp>
        <p:nvSpPr>
          <p:cNvPr id="17" name="Rechteck 8"/>
          <p:cNvSpPr/>
          <p:nvPr/>
        </p:nvSpPr>
        <p:spPr bwMode="auto">
          <a:xfrm>
            <a:off x="198041" y="4449290"/>
            <a:ext cx="2924378" cy="423503"/>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de-CH" b="1" dirty="0">
                <a:solidFill>
                  <a:schemeClr val="bg1"/>
                </a:solidFill>
                <a:latin typeface="Arial" charset="0"/>
              </a:rPr>
              <a:t>Funcionamiento del SIG</a:t>
            </a:r>
          </a:p>
        </p:txBody>
      </p:sp>
      <p:sp>
        <p:nvSpPr>
          <p:cNvPr id="18" name="Rechteck 8"/>
          <p:cNvSpPr/>
          <p:nvPr/>
        </p:nvSpPr>
        <p:spPr bwMode="auto">
          <a:xfrm>
            <a:off x="3267389" y="4449290"/>
            <a:ext cx="2924378" cy="423503"/>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de-CH" b="1" dirty="0">
                <a:solidFill>
                  <a:schemeClr val="bg1"/>
                </a:solidFill>
                <a:latin typeface="Arial" charset="0"/>
              </a:rPr>
              <a:t>Servicios SIG</a:t>
            </a:r>
          </a:p>
        </p:txBody>
      </p:sp>
      <p:pic>
        <p:nvPicPr>
          <p:cNvPr id="1026" name="Picture 2">
            <a:extLst>
              <a:ext uri="{FF2B5EF4-FFF2-40B4-BE49-F238E27FC236}">
                <a16:creationId xmlns:a16="http://schemas.microsoft.com/office/drawing/2014/main" id="{CF9C8232-5754-4A14-A065-AF6F07E177E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38333" y="3148392"/>
            <a:ext cx="2664296" cy="172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8">
            <a:extLst>
              <a:ext uri="{FF2B5EF4-FFF2-40B4-BE49-F238E27FC236}">
                <a16:creationId xmlns:a16="http://schemas.microsoft.com/office/drawing/2014/main" id="{B88ADC61-23EF-48D8-B1CC-AB372B0C8547}"/>
              </a:ext>
            </a:extLst>
          </p:cNvPr>
          <p:cNvSpPr/>
          <p:nvPr/>
        </p:nvSpPr>
        <p:spPr bwMode="auto">
          <a:xfrm>
            <a:off x="6338332" y="4449290"/>
            <a:ext cx="2664297" cy="423503"/>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de-CH" b="1" dirty="0">
                <a:solidFill>
                  <a:schemeClr val="bg1"/>
                </a:solidFill>
                <a:latin typeface="Arial" charset="0"/>
              </a:rPr>
              <a:t>Servicios BIM (CDE)</a:t>
            </a:r>
          </a:p>
        </p:txBody>
      </p:sp>
    </p:spTree>
    <p:extLst>
      <p:ext uri="{BB962C8B-B14F-4D97-AF65-F5344CB8AC3E}">
        <p14:creationId xmlns:p14="http://schemas.microsoft.com/office/powerpoint/2010/main" val="205676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694C5F8-AED6-CBDA-2094-B95B6C5FA91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7880" y="-17673"/>
            <a:ext cx="4946120" cy="516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a:extLst>
              <a:ext uri="{FF2B5EF4-FFF2-40B4-BE49-F238E27FC236}">
                <a16:creationId xmlns:a16="http://schemas.microsoft.com/office/drawing/2014/main" id="{A69919FF-66D6-D484-AE3C-FBA5ECB4F3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65"/>
            <a:ext cx="4464497" cy="5164038"/>
          </a:xfrm>
          <a:prstGeom prst="rect">
            <a:avLst/>
          </a:prstGeom>
        </p:spPr>
      </p:pic>
      <p:sp>
        <p:nvSpPr>
          <p:cNvPr id="49154" name="Text Box 3"/>
          <p:cNvSpPr txBox="1">
            <a:spLocks noChangeArrowheads="1"/>
          </p:cNvSpPr>
          <p:nvPr/>
        </p:nvSpPr>
        <p:spPr bwMode="auto">
          <a:xfrm>
            <a:off x="4104085" y="3381375"/>
            <a:ext cx="393620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Arial" pitchFamily="34" charset="0"/>
              </a:defRPr>
            </a:lvl1pPr>
            <a:lvl2pPr>
              <a:defRPr sz="2800">
                <a:solidFill>
                  <a:schemeClr val="tx1"/>
                </a:solidFill>
                <a:latin typeface="Arial" pitchFamily="34" charset="0"/>
              </a:defRPr>
            </a:lvl2pPr>
            <a:lvl3pPr>
              <a:defRPr sz="2800">
                <a:solidFill>
                  <a:schemeClr val="tx1"/>
                </a:solidFill>
                <a:latin typeface="Arial" pitchFamily="34" charset="0"/>
              </a:defRPr>
            </a:lvl3pPr>
            <a:lvl4pPr>
              <a:defRPr sz="2800">
                <a:solidFill>
                  <a:schemeClr val="tx1"/>
                </a:solidFill>
                <a:latin typeface="Arial" pitchFamily="34" charset="0"/>
              </a:defRPr>
            </a:lvl4pPr>
            <a:lvl5pPr>
              <a:defRPr sz="2600">
                <a:solidFill>
                  <a:schemeClr val="tx1"/>
                </a:solidFill>
                <a:latin typeface="Arial" pitchFamily="34" charset="0"/>
              </a:defRPr>
            </a:lvl5pPr>
            <a:lvl6pPr eaLnBrk="0" hangingPunct="0">
              <a:defRPr sz="2600">
                <a:solidFill>
                  <a:schemeClr val="tx1"/>
                </a:solidFill>
                <a:latin typeface="Arial" pitchFamily="34" charset="0"/>
              </a:defRPr>
            </a:lvl6pPr>
            <a:lvl7pPr eaLnBrk="0" hangingPunct="0">
              <a:defRPr sz="2600">
                <a:solidFill>
                  <a:schemeClr val="tx1"/>
                </a:solidFill>
                <a:latin typeface="Arial" pitchFamily="34" charset="0"/>
              </a:defRPr>
            </a:lvl7pPr>
            <a:lvl8pPr eaLnBrk="0" hangingPunct="0">
              <a:defRPr sz="2600">
                <a:solidFill>
                  <a:schemeClr val="tx1"/>
                </a:solidFill>
                <a:latin typeface="Arial" pitchFamily="34" charset="0"/>
              </a:defRPr>
            </a:lvl8pPr>
            <a:lvl9pPr eaLnBrk="0" hangingPunct="0">
              <a:defRPr sz="2600">
                <a:solidFill>
                  <a:schemeClr val="tx1"/>
                </a:solidFill>
                <a:latin typeface="Arial" pitchFamily="34" charset="0"/>
              </a:defRPr>
            </a:lvl9pPr>
          </a:lstStyle>
          <a:p>
            <a:endParaRPr lang="fr-CH" altLang="de-DE" sz="2100"/>
          </a:p>
        </p:txBody>
      </p:sp>
      <p:cxnSp>
        <p:nvCxnSpPr>
          <p:cNvPr id="4" name="Gerader Verbinder 3"/>
          <p:cNvCxnSpPr/>
          <p:nvPr/>
        </p:nvCxnSpPr>
        <p:spPr>
          <a:xfrm>
            <a:off x="4464497" y="-164554"/>
            <a:ext cx="0" cy="5472608"/>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hteck 10"/>
          <p:cNvSpPr/>
          <p:nvPr/>
        </p:nvSpPr>
        <p:spPr bwMode="auto">
          <a:xfrm>
            <a:off x="755576" y="339502"/>
            <a:ext cx="7920880" cy="936104"/>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lnSpc>
                <a:spcPct val="150000"/>
              </a:lnSpc>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Bases geológicas para la gestión del subsuelo y el funcionamiento del laboratorio de investigación del Mont Terri</a:t>
            </a:r>
            <a:endParaRPr lang="de-CH"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627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15492D-2019-E0CA-8D19-2CBD196136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592" y="454665"/>
            <a:ext cx="6480720" cy="4094992"/>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57131">
            <a:off x="284912" y="854419"/>
            <a:ext cx="1949438" cy="169747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223632" y="123478"/>
            <a:ext cx="7722854" cy="614058"/>
          </a:xfrm>
        </p:spPr>
        <p:txBody>
          <a:bodyPr/>
          <a:lstStyle/>
          <a:p>
            <a:r>
              <a:rPr lang="de-CH" dirty="0">
                <a:latin typeface="Arial" panose="020B0604020202020204" pitchFamily="34" charset="0"/>
              </a:rPr>
              <a:t>Premio </a:t>
            </a:r>
            <a:r>
              <a:rPr lang="de-CH" dirty="0" err="1">
                <a:latin typeface="Arial" panose="020B0604020202020204" pitchFamily="34" charset="0"/>
              </a:rPr>
              <a:t>Suizo</a:t>
            </a:r>
            <a:r>
              <a:rPr lang="de-CH" dirty="0">
                <a:latin typeface="Arial" panose="020B0604020202020204" pitchFamily="34" charset="0"/>
              </a:rPr>
              <a:t> </a:t>
            </a:r>
            <a:r>
              <a:rPr lang="de-CH" dirty="0"/>
              <a:t>en </a:t>
            </a:r>
            <a:r>
              <a:rPr lang="de-CH" dirty="0" err="1">
                <a:latin typeface="Arial" panose="020B0604020202020204" pitchFamily="34" charset="0"/>
              </a:rPr>
              <a:t>Transformación</a:t>
            </a:r>
            <a:r>
              <a:rPr lang="de-CH" dirty="0">
                <a:latin typeface="Arial" panose="020B0604020202020204" pitchFamily="34" charset="0"/>
              </a:rPr>
              <a:t> Digital 2017</a:t>
            </a:r>
          </a:p>
        </p:txBody>
      </p:sp>
      <p:sp>
        <p:nvSpPr>
          <p:cNvPr id="4" name="Slide Number Placeholder 3"/>
          <p:cNvSpPr>
            <a:spLocks noGrp="1"/>
          </p:cNvSpPr>
          <p:nvPr>
            <p:ph type="sldNum" sz="quarter" idx="4294967295"/>
            <p:custDataLst>
              <p:tags r:id="rId1"/>
            </p:custDataLst>
          </p:nvPr>
        </p:nvSpPr>
        <p:spPr/>
        <p:txBody>
          <a:bodyPr/>
          <a:lstStyle/>
          <a:p>
            <a:endParaRPr lang="de-CH" dirty="0"/>
          </a:p>
        </p:txBody>
      </p:sp>
      <p:pic>
        <p:nvPicPr>
          <p:cNvPr id="8" name="Grafik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868144" y="2400432"/>
            <a:ext cx="3078342" cy="2477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2935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91880" y="801121"/>
            <a:ext cx="5400600" cy="2978210"/>
          </a:xfrm>
          <a:prstGeom prst="rect">
            <a:avLst/>
          </a:prstGeom>
          <a:ln>
            <a:noFill/>
          </a:ln>
          <a:effectLst>
            <a:outerShdw blurRad="292100" dist="139700" dir="2700000" algn="tl" rotWithShape="0">
              <a:srgbClr val="333333">
                <a:alpha val="65000"/>
              </a:srgbClr>
            </a:outerShdw>
          </a:effectLst>
        </p:spPr>
      </p:pic>
      <p:pic>
        <p:nvPicPr>
          <p:cNvPr id="1027" name="Picture 3" descr="9562af0e-c463-4256-94d9-6f659953012c@intr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917394">
            <a:off x="-180384" y="2466523"/>
            <a:ext cx="3620146" cy="2715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Smartphone mit swisstopo-App POI Appenzell / App Icon / Höhenprofil einer Route und Prix Carto 2021 / Master of Swiss  Best Apps"/>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317781">
            <a:off x="6923629" y="-41363"/>
            <a:ext cx="2197721" cy="5094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feld 7"/>
          <p:cNvSpPr txBox="1"/>
          <p:nvPr/>
        </p:nvSpPr>
        <p:spPr>
          <a:xfrm rot="629518">
            <a:off x="8607" y="761452"/>
            <a:ext cx="3733682" cy="1754326"/>
          </a:xfrm>
          <a:prstGeom prst="rect">
            <a:avLst/>
          </a:prstGeom>
          <a:solidFill>
            <a:srgbClr val="FFFF99"/>
          </a:solidFill>
        </p:spPr>
        <p:txBody>
          <a:bodyPr wrap="square" rtlCol="0">
            <a:spAutoFit/>
          </a:bodyPr>
          <a:lstStyle/>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Más de 2 millones de descargas</a:t>
            </a:r>
          </a:p>
          <a:p>
            <a:pPr marL="285750" indent="-285750">
              <a:buFont typeface="Arial" panose="020B0604020202020204" pitchFamily="34" charset="0"/>
              <a:buChar char="•"/>
            </a:pPr>
            <a:r>
              <a:rPr lang="de-CH" dirty="0">
                <a:solidFill>
                  <a:srgbClr val="FF0000"/>
                </a:solidFill>
                <a:latin typeface="Arial" panose="020B0604020202020204" pitchFamily="34" charset="0"/>
                <a:cs typeface="Arial" panose="020B0604020202020204" pitchFamily="34" charset="0"/>
              </a:rPr>
              <a:t>Más de 70.000 </a:t>
            </a:r>
            <a:r>
              <a:rPr lang="de-CH" dirty="0" err="1">
                <a:solidFill>
                  <a:srgbClr val="FF0000"/>
                </a:solidFill>
                <a:latin typeface="Arial" panose="020B0604020202020204" pitchFamily="34" charset="0"/>
                <a:cs typeface="Arial" panose="020B0604020202020204" pitchFamily="34" charset="0"/>
              </a:rPr>
              <a:t>usuarios diarios</a:t>
            </a:r>
            <a:endParaRPr lang="de-CH"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0000"/>
                </a:solidFill>
                <a:latin typeface="Arial" panose="020B0604020202020204" pitchFamily="34" charset="0"/>
                <a:cs typeface="Arial" panose="020B0604020202020204" pitchFamily="34" charset="0"/>
              </a:rPr>
              <a:t>Posición 2-3 en las tiendas de Apple y Google para la navegación</a:t>
            </a:r>
            <a:endParaRPr lang="de-CH" dirty="0">
              <a:solidFill>
                <a:srgbClr val="FF0000"/>
              </a:solidFill>
              <a:latin typeface="Arial" panose="020B0604020202020204" pitchFamily="34" charset="0"/>
              <a:cs typeface="Arial" panose="020B0604020202020204" pitchFamily="34" charset="0"/>
            </a:endParaRPr>
          </a:p>
        </p:txBody>
      </p:sp>
      <p:sp>
        <p:nvSpPr>
          <p:cNvPr id="3" name="Titel 2"/>
          <p:cNvSpPr>
            <a:spLocks noGrp="1"/>
          </p:cNvSpPr>
          <p:nvPr>
            <p:ph type="title"/>
          </p:nvPr>
        </p:nvSpPr>
        <p:spPr>
          <a:xfrm>
            <a:off x="1267130" y="187063"/>
            <a:ext cx="7625350" cy="614058"/>
          </a:xfrm>
        </p:spPr>
        <p:txBody>
          <a:bodyPr/>
          <a:lstStyle/>
          <a:p>
            <a:r>
              <a:rPr lang="de-CH" dirty="0">
                <a:latin typeface="Arial" panose="020B0604020202020204" pitchFamily="34" charset="0"/>
              </a:rPr>
              <a:t>Máster </a:t>
            </a:r>
            <a:r>
              <a:rPr lang="de-CH" dirty="0" err="1">
                <a:latin typeface="Arial" panose="020B0604020202020204" pitchFamily="34" charset="0"/>
              </a:rPr>
              <a:t>en </a:t>
            </a:r>
            <a:r>
              <a:rPr lang="de-CH" dirty="0">
                <a:latin typeface="Arial" panose="020B0604020202020204" pitchFamily="34" charset="0"/>
              </a:rPr>
              <a:t>aplicaciones suizas 2021</a:t>
            </a:r>
          </a:p>
        </p:txBody>
      </p:sp>
    </p:spTree>
    <p:extLst>
      <p:ext uri="{BB962C8B-B14F-4D97-AF65-F5344CB8AC3E}">
        <p14:creationId xmlns:p14="http://schemas.microsoft.com/office/powerpoint/2010/main" val="3950856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29D1AAA-E769-7A33-3862-2B1FBDE508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538"/>
            <a:ext cx="9144000" cy="5184576"/>
          </a:xfrm>
          <a:prstGeom prst="rect">
            <a:avLst/>
          </a:prstGeom>
          <a:solidFill>
            <a:schemeClr val="bg1">
              <a:alpha val="66000"/>
            </a:schemeClr>
          </a:solidFill>
          <a:ln>
            <a:noFill/>
          </a:ln>
          <a:effectLst>
            <a:outerShdw blurRad="292100" dist="139700" dir="2700000" algn="tl" rotWithShape="0">
              <a:srgbClr val="333333">
                <a:alpha val="65000"/>
              </a:srgbClr>
            </a:outerShdw>
          </a:effectLst>
        </p:spPr>
      </p:pic>
      <p:sp>
        <p:nvSpPr>
          <p:cNvPr id="4" name="Rechteck 3"/>
          <p:cNvSpPr/>
          <p:nvPr/>
        </p:nvSpPr>
        <p:spPr>
          <a:xfrm rot="20675567">
            <a:off x="1480886" y="1889492"/>
            <a:ext cx="6068136" cy="1323439"/>
          </a:xfrm>
          <a:prstGeom prst="rect">
            <a:avLst/>
          </a:prstGeom>
          <a:noFill/>
        </p:spPr>
        <p:txBody>
          <a:bodyPr wrap="none" lIns="91440" tIns="45720" rIns="91440" bIns="45720">
            <a:spAutoFit/>
          </a:bodyPr>
          <a:lstStyle/>
          <a:p>
            <a:pPr algn="ctr"/>
            <a:r>
              <a:rPr lang="de-DE" sz="8000" b="1" cap="none" spc="50" dirty="0" err="1">
                <a:ln w="0"/>
                <a:solidFill>
                  <a:schemeClr val="bg1"/>
                </a:solidFill>
                <a:effectLst>
                  <a:innerShdw blurRad="63500" dist="50800" dir="13500000">
                    <a:srgbClr val="000000">
                      <a:alpha val="50000"/>
                    </a:srgbClr>
                  </a:innerShdw>
                </a:effectLst>
                <a:latin typeface="Arial Black" panose="020B0A04020102020204" pitchFamily="34" charset="0"/>
              </a:rPr>
              <a:t>Gracias</a:t>
            </a:r>
            <a:endParaRPr lang="de-DE" sz="8000" b="1" cap="none" spc="50" dirty="0">
              <a:ln w="0"/>
              <a:solidFill>
                <a:schemeClr val="bg1"/>
              </a:solidFill>
              <a:effectLst>
                <a:innerShdw blurRad="63500" dist="50800" dir="13500000">
                  <a:srgbClr val="000000">
                    <a:alpha val="50000"/>
                  </a:srgbClr>
                </a:innerShdw>
              </a:effectLst>
              <a:latin typeface="Arial Black" panose="020B0A04020102020204" pitchFamily="34" charset="0"/>
            </a:endParaRPr>
          </a:p>
        </p:txBody>
      </p:sp>
    </p:spTree>
    <p:extLst>
      <p:ext uri="{BB962C8B-B14F-4D97-AF65-F5344CB8AC3E}">
        <p14:creationId xmlns:p14="http://schemas.microsoft.com/office/powerpoint/2010/main" val="327098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p:cNvGraphicFramePr/>
          <p:nvPr>
            <p:extLst>
              <p:ext uri="{D42A27DB-BD31-4B8C-83A1-F6EECF244321}">
                <p14:modId xmlns:p14="http://schemas.microsoft.com/office/powerpoint/2010/main" val="3890024430"/>
              </p:ext>
            </p:extLst>
          </p:nvPr>
        </p:nvGraphicFramePr>
        <p:xfrm>
          <a:off x="-396552" y="339502"/>
          <a:ext cx="9937104" cy="4139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1"/>
          <p:cNvSpPr>
            <a:spLocks noGrp="1"/>
          </p:cNvSpPr>
          <p:nvPr>
            <p:ph type="title"/>
          </p:nvPr>
        </p:nvSpPr>
        <p:spPr>
          <a:xfrm>
            <a:off x="1187624" y="123478"/>
            <a:ext cx="3888432" cy="672923"/>
          </a:xfrm>
        </p:spPr>
        <p:txBody>
          <a:bodyPr lIns="0" tIns="36000" rIns="0"/>
          <a:lstStyle/>
          <a:p>
            <a:r>
              <a:rPr lang="de-CH" sz="2800" dirty="0">
                <a:latin typeface="Arial" panose="020B0604020202020204" pitchFamily="34" charset="0"/>
              </a:rPr>
              <a:t>swisstopo en </a:t>
            </a:r>
            <a:br>
              <a:rPr lang="de-CH" sz="2800" dirty="0">
                <a:latin typeface="Arial" panose="020B0604020202020204" pitchFamily="34" charset="0"/>
              </a:rPr>
            </a:br>
            <a:r>
              <a:rPr lang="de-CH" sz="2800" dirty="0" err="1">
                <a:latin typeface="Arial" panose="020B0604020202020204" pitchFamily="34" charset="0"/>
              </a:rPr>
              <a:t>el </a:t>
            </a:r>
            <a:r>
              <a:rPr lang="de-CH" sz="2800" dirty="0">
                <a:latin typeface="Arial" panose="020B0604020202020204" pitchFamily="34" charset="0"/>
              </a:rPr>
              <a:t>DDPS</a:t>
            </a:r>
            <a:endParaRPr lang="de-CH" sz="2800" dirty="0">
              <a:solidFill>
                <a:srgbClr val="0070C0"/>
              </a:solidFill>
              <a:latin typeface="Arial" panose="020B0604020202020204" pitchFamily="34" charset="0"/>
            </a:endParaRPr>
          </a:p>
        </p:txBody>
      </p:sp>
    </p:spTree>
    <p:extLst>
      <p:ext uri="{BB962C8B-B14F-4D97-AF65-F5344CB8AC3E}">
        <p14:creationId xmlns:p14="http://schemas.microsoft.com/office/powerpoint/2010/main" val="2569354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1187624" y="123478"/>
            <a:ext cx="5112568" cy="672923"/>
          </a:xfrm>
        </p:spPr>
        <p:txBody>
          <a:bodyPr lIns="0" tIns="36000" rIns="0"/>
          <a:lstStyle/>
          <a:p>
            <a:r>
              <a:rPr lang="de-CH" sz="2800" dirty="0">
                <a:latin typeface="Arial" panose="020B0604020202020204" pitchFamily="34" charset="0"/>
              </a:rPr>
              <a:t>Organización </a:t>
            </a:r>
            <a:r>
              <a:rPr lang="de-CH" sz="2800" dirty="0" err="1">
                <a:latin typeface="Arial" panose="020B0604020202020204" pitchFamily="34" charset="0"/>
              </a:rPr>
              <a:t>de </a:t>
            </a:r>
            <a:r>
              <a:rPr lang="de-CH" sz="2800" dirty="0">
                <a:latin typeface="Arial" panose="020B0604020202020204" pitchFamily="34" charset="0"/>
              </a:rPr>
              <a:t>swisstopo</a:t>
            </a:r>
            <a:endParaRPr lang="de-CH" sz="2800" dirty="0">
              <a:solidFill>
                <a:srgbClr val="0070C0"/>
              </a:solidFill>
              <a:latin typeface="Arial" panose="020B0604020202020204" pitchFamily="34" charset="0"/>
            </a:endParaRPr>
          </a:p>
        </p:txBody>
      </p:sp>
      <p:sp>
        <p:nvSpPr>
          <p:cNvPr id="8" name="Rechteck 7">
            <a:extLst>
              <a:ext uri="{FF2B5EF4-FFF2-40B4-BE49-F238E27FC236}">
                <a16:creationId xmlns:a16="http://schemas.microsoft.com/office/drawing/2014/main" id="{C6C18B8D-B5F4-4D43-8741-15FEC6F8AE74}"/>
              </a:ext>
            </a:extLst>
          </p:cNvPr>
          <p:cNvSpPr/>
          <p:nvPr/>
        </p:nvSpPr>
        <p:spPr>
          <a:xfrm>
            <a:off x="3887924" y="2959299"/>
            <a:ext cx="1710080" cy="7200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err="1">
                <a:latin typeface="Arial" panose="020B0604020202020204" pitchFamily="34" charset="0"/>
                <a:cs typeface="Arial" panose="020B0604020202020204" pitchFamily="34" charset="0"/>
              </a:rPr>
              <a:t>Catastro</a:t>
            </a:r>
            <a:endParaRPr lang="en-GB" b="1" dirty="0">
              <a:latin typeface="Arial" panose="020B0604020202020204" pitchFamily="34" charset="0"/>
              <a:cs typeface="Arial" panose="020B0604020202020204" pitchFamily="34" charset="0"/>
            </a:endParaRPr>
          </a:p>
        </p:txBody>
      </p:sp>
      <p:grpSp>
        <p:nvGrpSpPr>
          <p:cNvPr id="24" name="Gruppieren 23">
            <a:extLst>
              <a:ext uri="{FF2B5EF4-FFF2-40B4-BE49-F238E27FC236}">
                <a16:creationId xmlns:a16="http://schemas.microsoft.com/office/drawing/2014/main" id="{52A0A9FC-81BD-496C-B02D-C40AEB781802}"/>
              </a:ext>
            </a:extLst>
          </p:cNvPr>
          <p:cNvGrpSpPr/>
          <p:nvPr/>
        </p:nvGrpSpPr>
        <p:grpSpPr>
          <a:xfrm>
            <a:off x="1259632" y="2959299"/>
            <a:ext cx="6966664" cy="1515636"/>
            <a:chOff x="1259632" y="2959299"/>
            <a:chExt cx="6966664" cy="1515636"/>
          </a:xfrm>
        </p:grpSpPr>
        <p:sp>
          <p:nvSpPr>
            <p:cNvPr id="6" name="Rechteck 5">
              <a:extLst>
                <a:ext uri="{FF2B5EF4-FFF2-40B4-BE49-F238E27FC236}">
                  <a16:creationId xmlns:a16="http://schemas.microsoft.com/office/drawing/2014/main" id="{48D9D318-9177-4660-963E-0B45BB725581}"/>
                </a:ext>
              </a:extLst>
            </p:cNvPr>
            <p:cNvSpPr/>
            <p:nvPr/>
          </p:nvSpPr>
          <p:spPr>
            <a:xfrm>
              <a:off x="1259632" y="2959299"/>
              <a:ext cx="1710080" cy="7200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Topografía</a:t>
              </a:r>
            </a:p>
          </p:txBody>
        </p:sp>
        <p:sp>
          <p:nvSpPr>
            <p:cNvPr id="7" name="Rechteck 6">
              <a:extLst>
                <a:ext uri="{FF2B5EF4-FFF2-40B4-BE49-F238E27FC236}">
                  <a16:creationId xmlns:a16="http://schemas.microsoft.com/office/drawing/2014/main" id="{B612B7AB-C40F-49C6-9A78-D56F3619A839}"/>
                </a:ext>
              </a:extLst>
            </p:cNvPr>
            <p:cNvSpPr/>
            <p:nvPr/>
          </p:nvSpPr>
          <p:spPr>
            <a:xfrm>
              <a:off x="2627784" y="3754853"/>
              <a:ext cx="1710080" cy="7200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Cartografía</a:t>
              </a:r>
            </a:p>
          </p:txBody>
        </p:sp>
        <p:sp>
          <p:nvSpPr>
            <p:cNvPr id="9" name="Rechteck 8">
              <a:extLst>
                <a:ext uri="{FF2B5EF4-FFF2-40B4-BE49-F238E27FC236}">
                  <a16:creationId xmlns:a16="http://schemas.microsoft.com/office/drawing/2014/main" id="{10DB0116-DF00-4258-B639-AF7E8F1836F6}"/>
                </a:ext>
              </a:extLst>
            </p:cNvPr>
            <p:cNvSpPr/>
            <p:nvPr/>
          </p:nvSpPr>
          <p:spPr>
            <a:xfrm>
              <a:off x="5220072" y="3754853"/>
              <a:ext cx="1710080" cy="7200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Coordinación</a:t>
              </a:r>
            </a:p>
          </p:txBody>
        </p:sp>
        <p:sp>
          <p:nvSpPr>
            <p:cNvPr id="10" name="Rechteck 9">
              <a:extLst>
                <a:ext uri="{FF2B5EF4-FFF2-40B4-BE49-F238E27FC236}">
                  <a16:creationId xmlns:a16="http://schemas.microsoft.com/office/drawing/2014/main" id="{DD346B8C-73A1-46C6-B788-0CF0C0C26F27}"/>
                </a:ext>
              </a:extLst>
            </p:cNvPr>
            <p:cNvSpPr/>
            <p:nvPr/>
          </p:nvSpPr>
          <p:spPr>
            <a:xfrm>
              <a:off x="6516216" y="2959299"/>
              <a:ext cx="1710080" cy="720082"/>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Servicio Geológico</a:t>
              </a:r>
            </a:p>
          </p:txBody>
        </p:sp>
      </p:grpSp>
      <p:sp>
        <p:nvSpPr>
          <p:cNvPr id="11" name="Rechteck 10">
            <a:extLst>
              <a:ext uri="{FF2B5EF4-FFF2-40B4-BE49-F238E27FC236}">
                <a16:creationId xmlns:a16="http://schemas.microsoft.com/office/drawing/2014/main" id="{9C5E3E84-63E1-4ECD-8A3F-469B0979CE8D}"/>
              </a:ext>
            </a:extLst>
          </p:cNvPr>
          <p:cNvSpPr/>
          <p:nvPr/>
        </p:nvSpPr>
        <p:spPr>
          <a:xfrm>
            <a:off x="6516216" y="1687142"/>
            <a:ext cx="1710080" cy="720082"/>
          </a:xfrm>
          <a:prstGeom prst="rect">
            <a:avLst/>
          </a:prstGeom>
          <a:solidFill>
            <a:srgbClr val="B2B2B2"/>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RRHH</a:t>
            </a:r>
          </a:p>
        </p:txBody>
      </p:sp>
      <p:sp>
        <p:nvSpPr>
          <p:cNvPr id="12" name="Rechteck 11">
            <a:extLst>
              <a:ext uri="{FF2B5EF4-FFF2-40B4-BE49-F238E27FC236}">
                <a16:creationId xmlns:a16="http://schemas.microsoft.com/office/drawing/2014/main" id="{2E956509-6E1B-47CC-8531-FDD8DF371329}"/>
              </a:ext>
            </a:extLst>
          </p:cNvPr>
          <p:cNvSpPr/>
          <p:nvPr/>
        </p:nvSpPr>
        <p:spPr>
          <a:xfrm>
            <a:off x="3887924" y="753704"/>
            <a:ext cx="1710080" cy="720082"/>
          </a:xfrm>
          <a:prstGeom prst="rect">
            <a:avLst/>
          </a:prstGeom>
          <a:solidFill>
            <a:srgbClr val="B2B2B2"/>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a:latin typeface="Arial" panose="020B0604020202020204" pitchFamily="34" charset="0"/>
                <a:cs typeface="Arial" panose="020B0604020202020204" pitchFamily="34" charset="0"/>
              </a:rPr>
              <a:t>Gestión</a:t>
            </a:r>
          </a:p>
        </p:txBody>
      </p:sp>
      <p:sp>
        <p:nvSpPr>
          <p:cNvPr id="30" name="Rectangle 1">
            <a:extLst>
              <a:ext uri="{FF2B5EF4-FFF2-40B4-BE49-F238E27FC236}">
                <a16:creationId xmlns:a16="http://schemas.microsoft.com/office/drawing/2014/main" id="{3F2E6486-BE19-487E-92ED-19767CC7D110}"/>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
        <p:nvSpPr>
          <p:cNvPr id="25" name="Rechteck 24">
            <a:extLst>
              <a:ext uri="{FF2B5EF4-FFF2-40B4-BE49-F238E27FC236}">
                <a16:creationId xmlns:a16="http://schemas.microsoft.com/office/drawing/2014/main" id="{20154916-C621-4B58-9BA6-B6D8F368C4D6}"/>
              </a:ext>
            </a:extLst>
          </p:cNvPr>
          <p:cNvSpPr/>
          <p:nvPr/>
        </p:nvSpPr>
        <p:spPr>
          <a:xfrm>
            <a:off x="1259632" y="1687142"/>
            <a:ext cx="1710080" cy="720082"/>
          </a:xfrm>
          <a:prstGeom prst="rect">
            <a:avLst/>
          </a:prstGeom>
          <a:solidFill>
            <a:srgbClr val="B2B2B2"/>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GB" b="1" dirty="0" err="1">
                <a:latin typeface="Arial" panose="020B0604020202020204" pitchFamily="34" charset="0"/>
                <a:cs typeface="Arial" panose="020B0604020202020204" pitchFamily="34" charset="0"/>
              </a:rPr>
              <a:t>Soporte</a:t>
            </a:r>
            <a:endParaRPr lang="en-GB" b="1" dirty="0">
              <a:latin typeface="Arial" panose="020B0604020202020204" pitchFamily="34" charset="0"/>
              <a:cs typeface="Arial" panose="020B0604020202020204" pitchFamily="34" charset="0"/>
            </a:endParaRPr>
          </a:p>
        </p:txBody>
      </p:sp>
      <p:cxnSp>
        <p:nvCxnSpPr>
          <p:cNvPr id="27" name="Gerader Verbinder 26">
            <a:extLst>
              <a:ext uri="{FF2B5EF4-FFF2-40B4-BE49-F238E27FC236}">
                <a16:creationId xmlns:a16="http://schemas.microsoft.com/office/drawing/2014/main" id="{F0A753F0-D2E8-456A-A9F8-DAD5D5ABA8EB}"/>
              </a:ext>
            </a:extLst>
          </p:cNvPr>
          <p:cNvCxnSpPr>
            <a:stCxn id="12" idx="2"/>
            <a:endCxn id="8" idx="0"/>
          </p:cNvCxnSpPr>
          <p:nvPr/>
        </p:nvCxnSpPr>
        <p:spPr>
          <a:xfrm>
            <a:off x="4742964" y="1473786"/>
            <a:ext cx="0" cy="1485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Verbinder: gewinkelt 28">
            <a:extLst>
              <a:ext uri="{FF2B5EF4-FFF2-40B4-BE49-F238E27FC236}">
                <a16:creationId xmlns:a16="http://schemas.microsoft.com/office/drawing/2014/main" id="{FF4A0F3E-DB7D-4732-860B-E4DBD7897453}"/>
              </a:ext>
            </a:extLst>
          </p:cNvPr>
          <p:cNvCxnSpPr>
            <a:stCxn id="6" idx="0"/>
          </p:cNvCxnSpPr>
          <p:nvPr/>
        </p:nvCxnSpPr>
        <p:spPr>
          <a:xfrm rot="5400000" flipH="1" flipV="1">
            <a:off x="3307052" y="1523387"/>
            <a:ext cx="243533" cy="262829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2" name="Verbinder: gewinkelt 31">
            <a:extLst>
              <a:ext uri="{FF2B5EF4-FFF2-40B4-BE49-F238E27FC236}">
                <a16:creationId xmlns:a16="http://schemas.microsoft.com/office/drawing/2014/main" id="{947242AD-9C32-4CDD-8C78-39958D101D8D}"/>
              </a:ext>
            </a:extLst>
          </p:cNvPr>
          <p:cNvCxnSpPr>
            <a:endCxn id="10" idx="0"/>
          </p:cNvCxnSpPr>
          <p:nvPr/>
        </p:nvCxnSpPr>
        <p:spPr>
          <a:xfrm>
            <a:off x="4742964" y="2715766"/>
            <a:ext cx="2628292" cy="243533"/>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34" name="Gerader Verbinder 33">
            <a:extLst>
              <a:ext uri="{FF2B5EF4-FFF2-40B4-BE49-F238E27FC236}">
                <a16:creationId xmlns:a16="http://schemas.microsoft.com/office/drawing/2014/main" id="{CC166F88-4DCC-4BB9-BED1-98D01F854B4D}"/>
              </a:ext>
            </a:extLst>
          </p:cNvPr>
          <p:cNvCxnSpPr>
            <a:stCxn id="7" idx="0"/>
          </p:cNvCxnSpPr>
          <p:nvPr/>
        </p:nvCxnSpPr>
        <p:spPr>
          <a:xfrm flipV="1">
            <a:off x="3482824" y="2715766"/>
            <a:ext cx="0" cy="1039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FDEF58F9-DA01-4FF9-AFB6-62AD3A5D9F41}"/>
              </a:ext>
            </a:extLst>
          </p:cNvPr>
          <p:cNvCxnSpPr>
            <a:stCxn id="9" idx="0"/>
          </p:cNvCxnSpPr>
          <p:nvPr/>
        </p:nvCxnSpPr>
        <p:spPr>
          <a:xfrm flipV="1">
            <a:off x="6075112" y="2715766"/>
            <a:ext cx="0" cy="1039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7254B998-8B42-42C4-BBE7-145EC8320047}"/>
              </a:ext>
            </a:extLst>
          </p:cNvPr>
          <p:cNvCxnSpPr>
            <a:stCxn id="25" idx="3"/>
            <a:endCxn id="11" idx="1"/>
          </p:cNvCxnSpPr>
          <p:nvPr/>
        </p:nvCxnSpPr>
        <p:spPr>
          <a:xfrm>
            <a:off x="2969712" y="2047183"/>
            <a:ext cx="354650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991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946A498-6C76-DB0E-7E37-6DC7E443C9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526"/>
          <a:stretch/>
        </p:blipFill>
        <p:spPr>
          <a:xfrm>
            <a:off x="-379566" y="-36004"/>
            <a:ext cx="9903132" cy="5215508"/>
          </a:xfrm>
          <a:prstGeom prst="rect">
            <a:avLst/>
          </a:prstGeom>
        </p:spPr>
      </p:pic>
      <p:sp>
        <p:nvSpPr>
          <p:cNvPr id="8" name="Datumsplatzhalter 3"/>
          <p:cNvSpPr txBox="1">
            <a:spLocks noGrp="1"/>
          </p:cNvSpPr>
          <p:nvPr/>
        </p:nvSpPr>
        <p:spPr bwMode="auto">
          <a:xfrm>
            <a:off x="4111505" y="4615963"/>
            <a:ext cx="3237767" cy="12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nb-NO" sz="623" dirty="0">
                <a:solidFill>
                  <a:srgbClr val="000000"/>
                </a:solidFill>
              </a:rPr>
              <a:t>Superusuario del SIG arImmo, 18 de octubre de 2016</a:t>
            </a:r>
            <a:endParaRPr lang="de-DE" sz="623" dirty="0">
              <a:solidFill>
                <a:srgbClr val="000000"/>
              </a:solidFill>
            </a:endParaRPr>
          </a:p>
        </p:txBody>
      </p:sp>
      <p:sp>
        <p:nvSpPr>
          <p:cNvPr id="9" name="Rechteck 8"/>
          <p:cNvSpPr/>
          <p:nvPr/>
        </p:nvSpPr>
        <p:spPr bwMode="auto">
          <a:xfrm>
            <a:off x="5868144" y="-36004"/>
            <a:ext cx="3384376" cy="5215507"/>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hangingPunct="0"/>
            <a:endParaRPr lang="de-CH" sz="1500" dirty="0">
              <a:latin typeface="Arial" charset="0"/>
            </a:endParaRPr>
          </a:p>
        </p:txBody>
      </p:sp>
      <p:sp>
        <p:nvSpPr>
          <p:cNvPr id="217091" name="Rectangle 3"/>
          <p:cNvSpPr>
            <a:spLocks noGrp="1" noChangeArrowheads="1"/>
          </p:cNvSpPr>
          <p:nvPr>
            <p:ph type="body" sz="half" idx="1"/>
          </p:nvPr>
        </p:nvSpPr>
        <p:spPr>
          <a:xfrm>
            <a:off x="6012160" y="-44408"/>
            <a:ext cx="3168352" cy="1752062"/>
          </a:xfrm>
        </p:spPr>
        <p:txBody>
          <a:bodyPr>
            <a:noAutofit/>
          </a:bodyPr>
          <a:lstStyle/>
          <a:p>
            <a:pPr marL="717550" indent="-717550">
              <a:spcBef>
                <a:spcPts val="1800"/>
              </a:spcBef>
              <a:buNone/>
            </a:pPr>
            <a:r>
              <a:rPr lang="fr-CH" altLang="de-DE" sz="2000" b="1" dirty="0">
                <a:solidFill>
                  <a:schemeClr val="bg1"/>
                </a:solidFill>
              </a:rPr>
              <a:t>385 	</a:t>
            </a:r>
            <a:r>
              <a:rPr lang="fr-CH" altLang="de-DE" sz="2000" b="1" dirty="0" err="1">
                <a:solidFill>
                  <a:schemeClr val="bg1"/>
                </a:solidFill>
              </a:rPr>
              <a:t>empleados</a:t>
            </a:r>
            <a:r>
              <a:rPr lang="fr-CH" altLang="de-DE" sz="2000" b="1" dirty="0">
                <a:solidFill>
                  <a:schemeClr val="bg1"/>
                </a:solidFill>
              </a:rPr>
              <a:t> </a:t>
            </a:r>
            <a:r>
              <a:rPr lang="fr-CH" altLang="de-DE" sz="1400" b="1" dirty="0">
                <a:solidFill>
                  <a:schemeClr val="bg1"/>
                </a:solidFill>
              </a:rPr>
              <a:t>(333 </a:t>
            </a:r>
            <a:r>
              <a:rPr lang="fr-CH" altLang="de-DE" sz="1400" b="1" dirty="0" err="1">
                <a:solidFill>
                  <a:schemeClr val="bg1"/>
                </a:solidFill>
              </a:rPr>
              <a:t>unidades</a:t>
            </a:r>
            <a:r>
              <a:rPr lang="fr-CH" altLang="de-DE" sz="1400" b="1" dirty="0">
                <a:solidFill>
                  <a:schemeClr val="bg1"/>
                </a:solidFill>
              </a:rPr>
              <a:t> ETC)</a:t>
            </a:r>
          </a:p>
          <a:p>
            <a:pPr marL="717550" indent="-717550">
              <a:spcBef>
                <a:spcPts val="1800"/>
              </a:spcBef>
              <a:buNone/>
            </a:pPr>
            <a:r>
              <a:rPr lang="fr-CH" altLang="de-DE" sz="2000" b="1" dirty="0">
                <a:solidFill>
                  <a:schemeClr val="bg1"/>
                </a:solidFill>
              </a:rPr>
              <a:t>  23 	</a:t>
            </a:r>
            <a:r>
              <a:rPr lang="fr-CH" altLang="de-DE" sz="2000" b="1" dirty="0" err="1">
                <a:solidFill>
                  <a:schemeClr val="bg1"/>
                </a:solidFill>
              </a:rPr>
              <a:t>becarios</a:t>
            </a:r>
            <a:endParaRPr lang="fr-CH" altLang="de-DE" sz="2000" b="1" dirty="0">
              <a:solidFill>
                <a:schemeClr val="bg1"/>
              </a:solidFill>
            </a:endParaRPr>
          </a:p>
          <a:p>
            <a:pPr marL="0" indent="0">
              <a:spcBef>
                <a:spcPts val="1800"/>
              </a:spcBef>
              <a:buNone/>
              <a:tabLst>
                <a:tab pos="717550" algn="l"/>
              </a:tabLst>
            </a:pPr>
            <a:r>
              <a:rPr lang="fr-CH" altLang="de-DE" sz="2000" b="1" dirty="0">
                <a:solidFill>
                  <a:schemeClr val="bg1"/>
                </a:solidFill>
              </a:rPr>
              <a:t>  10 	</a:t>
            </a:r>
            <a:r>
              <a:rPr lang="fr-CH" altLang="de-DE" sz="2000" b="1" dirty="0" err="1">
                <a:solidFill>
                  <a:schemeClr val="bg1"/>
                </a:solidFill>
              </a:rPr>
              <a:t>internos</a:t>
            </a:r>
            <a:endParaRPr lang="fr-CH" altLang="de-DE" sz="2000" b="1" dirty="0">
              <a:solidFill>
                <a:schemeClr val="bg1"/>
              </a:solidFill>
            </a:endParaRPr>
          </a:p>
          <a:p>
            <a:pPr marL="0" indent="0">
              <a:spcBef>
                <a:spcPts val="1800"/>
              </a:spcBef>
              <a:buNone/>
              <a:tabLst>
                <a:tab pos="717550" algn="l"/>
              </a:tabLst>
            </a:pPr>
            <a:r>
              <a:rPr lang="fr-CH" altLang="de-DE" sz="2000" b="1" dirty="0">
                <a:solidFill>
                  <a:srgbClr val="FFFF00"/>
                </a:solidFill>
              </a:rPr>
              <a:t>30% 	</a:t>
            </a:r>
            <a:r>
              <a:rPr lang="fr-CH" altLang="de-DE" sz="2000" b="1" dirty="0">
                <a:solidFill>
                  <a:schemeClr val="bg1"/>
                </a:solidFill>
              </a:rPr>
              <a:t>son </a:t>
            </a:r>
            <a:r>
              <a:rPr lang="fr-CH" altLang="de-DE" sz="2000" b="1" dirty="0" err="1">
                <a:solidFill>
                  <a:schemeClr val="bg1"/>
                </a:solidFill>
              </a:rPr>
              <a:t>mujeres</a:t>
            </a:r>
            <a:endParaRPr lang="fr-CH" altLang="de-DE" sz="2000" b="1" dirty="0">
              <a:solidFill>
                <a:schemeClr val="bg1"/>
              </a:solidFill>
            </a:endParaRPr>
          </a:p>
          <a:p>
            <a:pPr marL="0" indent="0">
              <a:spcBef>
                <a:spcPts val="1800"/>
              </a:spcBef>
              <a:buNone/>
              <a:tabLst>
                <a:tab pos="717550" algn="l"/>
              </a:tabLst>
            </a:pPr>
            <a:r>
              <a:rPr lang="fr-CH" altLang="de-DE" sz="2000" b="1" dirty="0">
                <a:solidFill>
                  <a:srgbClr val="FFFF00"/>
                </a:solidFill>
              </a:rPr>
              <a:t>20% 	</a:t>
            </a:r>
            <a:r>
              <a:rPr lang="fr-CH" altLang="de-DE" sz="2000" b="1" dirty="0">
                <a:solidFill>
                  <a:schemeClr val="bg1"/>
                </a:solidFill>
              </a:rPr>
              <a:t>son francófonos o </a:t>
            </a:r>
            <a:br>
              <a:rPr lang="fr-CH" altLang="de-DE" sz="2000" b="1" dirty="0">
                <a:solidFill>
                  <a:schemeClr val="bg1"/>
                </a:solidFill>
              </a:rPr>
            </a:br>
            <a:r>
              <a:rPr lang="fr-CH" altLang="de-DE" sz="2000" b="1" dirty="0">
                <a:solidFill>
                  <a:schemeClr val="bg1"/>
                </a:solidFill>
              </a:rPr>
              <a:t>	</a:t>
            </a:r>
            <a:r>
              <a:rPr lang="fr-CH" altLang="de-DE" sz="2000" b="1" dirty="0" err="1">
                <a:solidFill>
                  <a:schemeClr val="bg1"/>
                </a:solidFill>
              </a:rPr>
              <a:t>italoparlantes</a:t>
            </a:r>
            <a:endParaRPr lang="fr-CH" altLang="de-DE" sz="2000" b="1" dirty="0">
              <a:solidFill>
                <a:schemeClr val="bg1"/>
              </a:solidFill>
            </a:endParaRPr>
          </a:p>
          <a:p>
            <a:pPr marL="0" indent="0">
              <a:spcBef>
                <a:spcPts val="1800"/>
              </a:spcBef>
              <a:buNone/>
              <a:tabLst>
                <a:tab pos="717550" algn="l"/>
              </a:tabLst>
            </a:pPr>
            <a:r>
              <a:rPr lang="fr-CH" altLang="de-DE" sz="2000" b="1" dirty="0">
                <a:solidFill>
                  <a:srgbClr val="FFFF00"/>
                </a:solidFill>
              </a:rPr>
              <a:t>40% 	</a:t>
            </a:r>
            <a:r>
              <a:rPr lang="fr-CH" altLang="de-DE" sz="2000" b="1" dirty="0" err="1">
                <a:solidFill>
                  <a:schemeClr val="bg1"/>
                </a:solidFill>
              </a:rPr>
              <a:t>trabaja</a:t>
            </a:r>
            <a:r>
              <a:rPr lang="fr-CH" altLang="de-DE" sz="2000" b="1" dirty="0">
                <a:solidFill>
                  <a:schemeClr val="bg1"/>
                </a:solidFill>
              </a:rPr>
              <a:t> a </a:t>
            </a:r>
            <a:r>
              <a:rPr lang="fr-CH" altLang="de-DE" sz="2000" b="1" dirty="0" err="1">
                <a:solidFill>
                  <a:schemeClr val="bg1"/>
                </a:solidFill>
              </a:rPr>
              <a:t>tiempo</a:t>
            </a:r>
            <a:r>
              <a:rPr lang="fr-CH" altLang="de-DE" sz="2000" b="1" dirty="0">
                <a:solidFill>
                  <a:schemeClr val="bg1"/>
                </a:solidFill>
              </a:rPr>
              <a:t> 	</a:t>
            </a:r>
            <a:r>
              <a:rPr lang="fr-CH" altLang="de-DE" sz="2000" b="1" dirty="0" err="1">
                <a:solidFill>
                  <a:schemeClr val="bg1"/>
                </a:solidFill>
              </a:rPr>
              <a:t>parcial</a:t>
            </a:r>
            <a:endParaRPr lang="fr-CH" altLang="de-DE" sz="2000" b="1" dirty="0">
              <a:solidFill>
                <a:schemeClr val="bg1"/>
              </a:solidFill>
            </a:endParaRPr>
          </a:p>
          <a:p>
            <a:pPr marL="0" indent="0">
              <a:spcBef>
                <a:spcPts val="1800"/>
              </a:spcBef>
              <a:buNone/>
              <a:tabLst>
                <a:tab pos="717550" algn="l"/>
              </a:tabLst>
            </a:pPr>
            <a:r>
              <a:rPr lang="fr-CH" altLang="de-DE" sz="2000" b="1" dirty="0">
                <a:solidFill>
                  <a:srgbClr val="FFFF00"/>
                </a:solidFill>
              </a:rPr>
              <a:t>50% 	</a:t>
            </a:r>
            <a:r>
              <a:rPr lang="fr-CH" altLang="de-DE" sz="2000" b="1" dirty="0" err="1">
                <a:solidFill>
                  <a:schemeClr val="bg1"/>
                </a:solidFill>
              </a:rPr>
              <a:t>tienen</a:t>
            </a:r>
            <a:r>
              <a:rPr lang="fr-CH" altLang="de-DE" sz="2000" b="1" dirty="0">
                <a:solidFill>
                  <a:schemeClr val="bg1"/>
                </a:solidFill>
              </a:rPr>
              <a:t> </a:t>
            </a:r>
            <a:r>
              <a:rPr lang="fr-CH" altLang="de-DE" sz="2000" b="1" dirty="0" err="1">
                <a:solidFill>
                  <a:schemeClr val="bg1"/>
                </a:solidFill>
              </a:rPr>
              <a:t>una</a:t>
            </a:r>
            <a:r>
              <a:rPr lang="fr-CH" altLang="de-DE" sz="2000" b="1" dirty="0">
                <a:solidFill>
                  <a:schemeClr val="bg1"/>
                </a:solidFill>
              </a:rPr>
              <a:t> 	</a:t>
            </a:r>
            <a:r>
              <a:rPr lang="fr-CH" altLang="de-DE" sz="2000" b="1" dirty="0" err="1">
                <a:solidFill>
                  <a:schemeClr val="bg1"/>
                </a:solidFill>
              </a:rPr>
              <a:t>formación</a:t>
            </a:r>
            <a:r>
              <a:rPr lang="fr-CH" altLang="de-DE" sz="2000" b="1" dirty="0">
                <a:solidFill>
                  <a:schemeClr val="bg1"/>
                </a:solidFill>
              </a:rPr>
              <a:t> 	</a:t>
            </a:r>
            <a:r>
              <a:rPr lang="fr-CH" altLang="de-DE" sz="2000" b="1" dirty="0" err="1">
                <a:solidFill>
                  <a:schemeClr val="bg1"/>
                </a:solidFill>
              </a:rPr>
              <a:t>académica</a:t>
            </a:r>
            <a:endParaRPr lang="fr-CH" altLang="de-DE" sz="2000" b="1" dirty="0">
              <a:solidFill>
                <a:schemeClr val="bg1"/>
              </a:solidFill>
            </a:endParaRPr>
          </a:p>
          <a:p>
            <a:pPr marL="0" indent="0" algn="r">
              <a:spcBef>
                <a:spcPts val="600"/>
              </a:spcBef>
              <a:buNone/>
              <a:tabLst>
                <a:tab pos="625475" algn="l"/>
              </a:tabLst>
            </a:pPr>
            <a:r>
              <a:rPr lang="fr-CH" altLang="de-DE" sz="800" dirty="0">
                <a:solidFill>
                  <a:schemeClr val="bg1"/>
                </a:solidFill>
              </a:rPr>
              <a:t>Estado: 31/07/2024</a:t>
            </a:r>
            <a:endParaRPr lang="de-CH" altLang="de-DE" sz="800" dirty="0">
              <a:solidFill>
                <a:schemeClr val="bg1"/>
              </a:solidFill>
            </a:endParaRPr>
          </a:p>
        </p:txBody>
      </p:sp>
      <p:sp>
        <p:nvSpPr>
          <p:cNvPr id="4" name="Titel 3">
            <a:extLst>
              <a:ext uri="{FF2B5EF4-FFF2-40B4-BE49-F238E27FC236}">
                <a16:creationId xmlns:a16="http://schemas.microsoft.com/office/drawing/2014/main" id="{CA70A97E-9DEC-A0D6-77E3-B7918B653998}"/>
              </a:ext>
            </a:extLst>
          </p:cNvPr>
          <p:cNvSpPr>
            <a:spLocks noGrp="1"/>
          </p:cNvSpPr>
          <p:nvPr>
            <p:ph type="title"/>
          </p:nvPr>
        </p:nvSpPr>
        <p:spPr>
          <a:xfrm>
            <a:off x="-36512" y="242889"/>
            <a:ext cx="8795116" cy="741760"/>
          </a:xfrm>
        </p:spPr>
        <p:txBody>
          <a:bodyPr/>
          <a:lstStyle/>
          <a:p>
            <a:r>
              <a:rPr lang="de-CH" dirty="0" err="1">
                <a:solidFill>
                  <a:schemeClr val="bg1"/>
                </a:solidFill>
              </a:rPr>
              <a:t>Organización</a:t>
            </a:r>
            <a:endParaRPr lang="de-CH" dirty="0">
              <a:solidFill>
                <a:schemeClr val="bg1"/>
              </a:solidFill>
            </a:endParaRPr>
          </a:p>
        </p:txBody>
      </p:sp>
    </p:spTree>
    <p:extLst>
      <p:ext uri="{BB962C8B-B14F-4D97-AF65-F5344CB8AC3E}">
        <p14:creationId xmlns:p14="http://schemas.microsoft.com/office/powerpoint/2010/main" val="104731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70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7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0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70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70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0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70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47DD2FA-5D66-EF41-7A2F-1E59B86586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26" y="2625217"/>
            <a:ext cx="4500000" cy="2520281"/>
          </a:xfrm>
          <a:prstGeom prst="rect">
            <a:avLst/>
          </a:prstGeom>
          <a:ln>
            <a:noFill/>
          </a:ln>
          <a:effectLst>
            <a:outerShdw blurRad="292100" dist="139700" dir="2700000" algn="tl" rotWithShape="0">
              <a:srgbClr val="333333">
                <a:alpha val="65000"/>
              </a:srgbClr>
            </a:outerShdw>
          </a:effectLst>
        </p:spPr>
      </p:pic>
      <p:pic>
        <p:nvPicPr>
          <p:cNvPr id="3" name="Grafik 2">
            <a:extLst>
              <a:ext uri="{FF2B5EF4-FFF2-40B4-BE49-F238E27FC236}">
                <a16:creationId xmlns:a16="http://schemas.microsoft.com/office/drawing/2014/main" id="{BD825948-66A6-1368-3284-49A24CD292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6726" y="2625217"/>
            <a:ext cx="4500000" cy="2520281"/>
          </a:xfrm>
          <a:prstGeom prst="rect">
            <a:avLst/>
          </a:prstGeom>
        </p:spPr>
      </p:pic>
      <p:pic>
        <p:nvPicPr>
          <p:cNvPr id="4" name="Grafik 3">
            <a:extLst>
              <a:ext uri="{FF2B5EF4-FFF2-40B4-BE49-F238E27FC236}">
                <a16:creationId xmlns:a16="http://schemas.microsoft.com/office/drawing/2014/main" id="{A05ECCAB-BC30-60BF-3CFE-957631CB6E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41273" y="-1999"/>
            <a:ext cx="4500000" cy="2520280"/>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8CEFF7D9-0E90-7887-8D81-3399C3C770D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82"/>
          <a:stretch/>
        </p:blipFill>
        <p:spPr>
          <a:xfrm>
            <a:off x="-2727" y="-1999"/>
            <a:ext cx="4500000" cy="2525828"/>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63237" y="1666265"/>
            <a:ext cx="3071250" cy="1945125"/>
          </a:xfrm>
          <a:prstGeom prst="rect">
            <a:avLst/>
          </a:prstGeom>
          <a:ln>
            <a:noFill/>
          </a:ln>
          <a:effectLst>
            <a:outerShdw blurRad="292100" dist="139700" dir="2700000" algn="tl" rotWithShape="0">
              <a:srgbClr val="333333">
                <a:alpha val="65000"/>
              </a:srgbClr>
            </a:outerShdw>
          </a:effectLst>
        </p:spPr>
      </p:pic>
      <p:cxnSp>
        <p:nvCxnSpPr>
          <p:cNvPr id="15" name="Gerader Verbinder 14"/>
          <p:cNvCxnSpPr/>
          <p:nvPr/>
        </p:nvCxnSpPr>
        <p:spPr>
          <a:xfrm flipH="1" flipV="1">
            <a:off x="2933818" y="1343114"/>
            <a:ext cx="1170131" cy="760585"/>
          </a:xfrm>
          <a:prstGeom prst="line">
            <a:avLst/>
          </a:prstGeom>
          <a:ln w="38100">
            <a:solidFill>
              <a:srgbClr val="ED181E"/>
            </a:solidFill>
            <a:headEnd type="oval"/>
          </a:ln>
        </p:spPr>
        <p:style>
          <a:lnRef idx="1">
            <a:schemeClr val="accent5"/>
          </a:lnRef>
          <a:fillRef idx="0">
            <a:schemeClr val="accent5"/>
          </a:fillRef>
          <a:effectRef idx="0">
            <a:schemeClr val="accent5"/>
          </a:effectRef>
          <a:fontRef idx="minor">
            <a:schemeClr val="tx1"/>
          </a:fontRef>
        </p:style>
      </p:cxnSp>
      <p:cxnSp>
        <p:nvCxnSpPr>
          <p:cNvPr id="20" name="Gerader Verbinder 19"/>
          <p:cNvCxnSpPr/>
          <p:nvPr/>
        </p:nvCxnSpPr>
        <p:spPr>
          <a:xfrm flipV="1">
            <a:off x="4981546" y="1560879"/>
            <a:ext cx="1799372" cy="482364"/>
          </a:xfrm>
          <a:prstGeom prst="line">
            <a:avLst/>
          </a:prstGeom>
          <a:ln w="38100">
            <a:solidFill>
              <a:srgbClr val="ED181E"/>
            </a:solidFill>
            <a:headEnd type="oval"/>
          </a:ln>
        </p:spPr>
        <p:style>
          <a:lnRef idx="1">
            <a:schemeClr val="accent5"/>
          </a:lnRef>
          <a:fillRef idx="0">
            <a:schemeClr val="accent5"/>
          </a:fillRef>
          <a:effectRef idx="0">
            <a:schemeClr val="accent5"/>
          </a:effectRef>
          <a:fontRef idx="minor">
            <a:schemeClr val="tx1"/>
          </a:fontRef>
        </p:style>
      </p:cxnSp>
      <p:cxnSp>
        <p:nvCxnSpPr>
          <p:cNvPr id="23" name="Gerader Verbinder 22"/>
          <p:cNvCxnSpPr/>
          <p:nvPr/>
        </p:nvCxnSpPr>
        <p:spPr>
          <a:xfrm flipH="1">
            <a:off x="2992325" y="2498535"/>
            <a:ext cx="1287144" cy="1301852"/>
          </a:xfrm>
          <a:prstGeom prst="line">
            <a:avLst/>
          </a:prstGeom>
          <a:ln w="38100">
            <a:solidFill>
              <a:srgbClr val="ED181E"/>
            </a:solidFill>
            <a:headEnd type="oval"/>
          </a:ln>
        </p:spPr>
        <p:style>
          <a:lnRef idx="1">
            <a:schemeClr val="accent5"/>
          </a:lnRef>
          <a:fillRef idx="0">
            <a:schemeClr val="accent5"/>
          </a:fillRef>
          <a:effectRef idx="0">
            <a:schemeClr val="accent5"/>
          </a:effectRef>
          <a:fontRef idx="minor">
            <a:schemeClr val="tx1"/>
          </a:fontRef>
        </p:style>
      </p:cxnSp>
      <p:cxnSp>
        <p:nvCxnSpPr>
          <p:cNvPr id="31" name="Gerader Verbinder 30"/>
          <p:cNvCxnSpPr/>
          <p:nvPr/>
        </p:nvCxnSpPr>
        <p:spPr>
          <a:xfrm>
            <a:off x="4279468" y="2571750"/>
            <a:ext cx="2398766" cy="1228637"/>
          </a:xfrm>
          <a:prstGeom prst="line">
            <a:avLst/>
          </a:prstGeom>
          <a:ln w="38100">
            <a:solidFill>
              <a:srgbClr val="ED181E"/>
            </a:solidFill>
            <a:head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9255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9E91CDF-BCC8-3AC7-2731-7F5653ACA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6549"/>
            <a:ext cx="9144000" cy="5376597"/>
          </a:xfrm>
          <a:prstGeom prst="rect">
            <a:avLst/>
          </a:prstGeom>
        </p:spPr>
      </p:pic>
      <p:sp>
        <p:nvSpPr>
          <p:cNvPr id="12" name="Rechteck 10"/>
          <p:cNvSpPr/>
          <p:nvPr/>
        </p:nvSpPr>
        <p:spPr bwMode="auto">
          <a:xfrm>
            <a:off x="6300192" y="4587974"/>
            <a:ext cx="2175108" cy="367225"/>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de-CH" b="1" dirty="0" err="1">
                <a:solidFill>
                  <a:schemeClr val="bg1"/>
                </a:solidFill>
                <a:latin typeface="Arial" charset="0"/>
              </a:rPr>
              <a:t>Servicio de </a:t>
            </a:r>
            <a:r>
              <a:rPr lang="de-CH" b="1" dirty="0">
                <a:solidFill>
                  <a:schemeClr val="bg1"/>
                </a:solidFill>
                <a:latin typeface="Arial" charset="0"/>
              </a:rPr>
              <a:t>vuelos</a:t>
            </a:r>
            <a:endParaRPr lang="de-CH" b="1" dirty="0">
              <a:solidFill>
                <a:srgbClr val="78A5D2"/>
              </a:solidFill>
              <a:latin typeface="Arial" charset="0"/>
            </a:endParaRPr>
          </a:p>
        </p:txBody>
      </p:sp>
    </p:spTree>
    <p:extLst>
      <p:ext uri="{BB962C8B-B14F-4D97-AF65-F5344CB8AC3E}">
        <p14:creationId xmlns:p14="http://schemas.microsoft.com/office/powerpoint/2010/main" val="22257616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t="-2"/>
          <a:stretch/>
        </p:blipFill>
        <p:spPr>
          <a:xfrm>
            <a:off x="10391" y="1631"/>
            <a:ext cx="4467278" cy="5152953"/>
          </a:xfrm>
          <a:prstGeom prst="rect">
            <a:avLst/>
          </a:prstGeom>
        </p:spPr>
      </p:pic>
      <p:pic>
        <p:nvPicPr>
          <p:cNvPr id="6" name="Picture 5" descr="A5-Postk_swissALTI"/>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4427984" y="-9454"/>
            <a:ext cx="4716016" cy="51640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hteck 10"/>
          <p:cNvSpPr/>
          <p:nvPr/>
        </p:nvSpPr>
        <p:spPr bwMode="auto">
          <a:xfrm>
            <a:off x="467544" y="339502"/>
            <a:ext cx="8208912" cy="72008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en-US" sz="2000" dirty="0" err="1">
                <a:solidFill>
                  <a:schemeClr val="bg2">
                    <a:lumMod val="95000"/>
                  </a:schemeClr>
                </a:solidFill>
                <a:latin typeface="Arial" panose="020B0604020202020204" pitchFamily="34" charset="0"/>
                <a:cs typeface="Arial" panose="020B0604020202020204" pitchFamily="34" charset="0"/>
              </a:rPr>
              <a:t>Topografía</a:t>
            </a:r>
            <a:r>
              <a:rPr lang="en-US" sz="2000" dirty="0">
                <a:solidFill>
                  <a:schemeClr val="bg2">
                    <a:lumMod val="95000"/>
                  </a:schemeClr>
                </a:solidFill>
                <a:latin typeface="Arial" panose="020B0604020202020204" pitchFamily="34" charset="0"/>
                <a:cs typeface="Arial" panose="020B0604020202020204" pitchFamily="34" charset="0"/>
              </a:rPr>
              <a:t> nacional tridimensional en la actualidad y con la calidad requeridas</a:t>
            </a:r>
            <a:endParaRPr lang="de-CH" sz="2000" b="1" baseline="30000" dirty="0">
              <a:solidFill>
                <a:schemeClr val="bg2">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149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0E2B95F-8BF8-1132-87A2-529DAA6097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1234" y="-46273"/>
            <a:ext cx="4860032" cy="5236046"/>
          </a:xfrm>
          <a:prstGeom prst="rect">
            <a:avLst/>
          </a:prstGeom>
        </p:spPr>
      </p:pic>
      <p:pic>
        <p:nvPicPr>
          <p:cNvPr id="3" name="Picture 2">
            <a:extLst>
              <a:ext uri="{FF2B5EF4-FFF2-40B4-BE49-F238E27FC236}">
                <a16:creationId xmlns:a16="http://schemas.microsoft.com/office/drawing/2014/main" id="{386C4F39-6E8B-DFFF-984B-B2808FB8694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267" y="-46273"/>
            <a:ext cx="4462517" cy="5182409"/>
          </a:xfrm>
          <a:prstGeom prst="rect">
            <a:avLst/>
          </a:prstGeom>
          <a:noFill/>
          <a:extLst>
            <a:ext uri="{909E8E84-426E-40DD-AFC4-6F175D3DCCD1}">
              <a14:hiddenFill xmlns:a14="http://schemas.microsoft.com/office/drawing/2010/main">
                <a:solidFill>
                  <a:srgbClr val="FFFFFF"/>
                </a:solidFill>
              </a14:hiddenFill>
            </a:ext>
          </a:extLst>
        </p:spPr>
      </p:pic>
      <p:sp>
        <p:nvSpPr>
          <p:cNvPr id="11" name="Datumsplatzhalter 3"/>
          <p:cNvSpPr txBox="1">
            <a:spLocks noGrp="1"/>
          </p:cNvSpPr>
          <p:nvPr/>
        </p:nvSpPr>
        <p:spPr bwMode="auto">
          <a:xfrm>
            <a:off x="4073129" y="4786313"/>
            <a:ext cx="3507581"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nb-NO" sz="675" dirty="0">
                <a:solidFill>
                  <a:srgbClr val="000000"/>
                </a:solidFill>
              </a:rPr>
              <a:t>Holcim, 1 de noviembre de 2016</a:t>
            </a:r>
            <a:endParaRPr lang="de-DE" sz="675" dirty="0">
              <a:solidFill>
                <a:srgbClr val="000000"/>
              </a:solidFill>
            </a:endParaRPr>
          </a:p>
        </p:txBody>
      </p:sp>
      <p:cxnSp>
        <p:nvCxnSpPr>
          <p:cNvPr id="8" name="Gerader Verbinder 7"/>
          <p:cNvCxnSpPr/>
          <p:nvPr/>
        </p:nvCxnSpPr>
        <p:spPr>
          <a:xfrm>
            <a:off x="4427984" y="-164554"/>
            <a:ext cx="0" cy="5472608"/>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hteck 10"/>
          <p:cNvSpPr/>
          <p:nvPr/>
        </p:nvSpPr>
        <p:spPr bwMode="auto">
          <a:xfrm>
            <a:off x="467544" y="339502"/>
            <a:ext cx="7488832" cy="108012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3305" tIns="31652" rIns="63305" bIns="31652" numCol="1" rtlCol="0" anchor="t" anchorCtr="0" compatLnSpc="1">
            <a:prstTxWarp prst="textNoShape">
              <a:avLst/>
            </a:prstTxWarp>
          </a:bodyPr>
          <a:lstStyle/>
          <a:p>
            <a:pPr defTabSz="633062" eaLnBrk="0" fontAlgn="base" hangingPunct="0">
              <a:spcBef>
                <a:spcPct val="0"/>
              </a:spcBef>
              <a:spcAft>
                <a:spcPct val="0"/>
              </a:spcAft>
            </a:pPr>
            <a:r>
              <a:rPr lang="en-US" sz="2000" dirty="0">
                <a:solidFill>
                  <a:schemeClr val="bg1"/>
                </a:solidFill>
                <a:latin typeface="Arial" panose="020B0604020202020204" pitchFamily="34" charset="0"/>
                <a:cs typeface="Arial" panose="020B0604020202020204" pitchFamily="34" charset="0"/>
              </a:rPr>
              <a:t>Proporcionar a clientes civiles y militares productos y servicios geodésicos, topográficos, cartográficos y geológicos acordes con sus necesidades.</a:t>
            </a:r>
            <a:endParaRPr lang="de-CH" sz="2000" b="1"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8830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CEATWORKPOWERPOINTMASTERTEMPLATECONFIGURATION" val="&lt;!--Created with officeatwork--&gt;&#10;&lt;MasterTemplateConfiguration&gt;&#10;  &lt;TableOfContentsCollection /&gt;&#10;  &lt;ThemeDefinition&gt;&#10;    &lt;DefaultThemeDefinition&gt;%Themes%/Swisstopo16_9.thmx&lt;/DefaultThemeDefinition&gt;&#10;    &lt;PresentationThemeDefinition&gt;%Themes%/Swisstopo16_9.thmx&lt;/PresentationThemeDefinition&gt;&#10;    &lt;SlideThemeDefinition&gt;%Themes%/Swisstopo16_9.thmx&lt;/SlideThemeDefinition&gt;&#10;    &lt;ObjectThemeDefinition&gt;%Themes%/Swisstopo16_9.thmx&lt;/ObjectThemeDefinition&gt;&#10;  &lt;/ThemeDefinition&gt;&#10;  &lt;MasterProperties&gt;&#10;    &lt;MasterProperty Id=&quot;2004112217333376588294&quot;&gt;&#10;      &lt;Fields&gt;&#10;        &lt;Field Id=&quot;2012050415572151952449&quot; ShowField=&quot;false&quot; /&gt;&#10;        &lt;Field Id=&quot;2012050414343947802364&quot; ShowField=&quot;false&quot; /&gt;&#10;        &lt;Field Id=&quot;2012050415045993964977&quot; ShowField=&quot;false&quot; /&gt;&#10;        &lt;Field Id=&quot;2011122011114681960689&quot; ShowField=&quot;false&quot; /&gt;&#10;        &lt;Field Id=&quot;2011122311155379458034&quot; ShowField=&quot;false&quot; /&gt;&#10;        &lt;Field Id=&quot;2011122311162146029384&quot; ShowField=&quot;false&quot; /&gt;&#10;        &lt;Field Id=&quot;2011122314171593152111&quot; ShowField=&quot;false&quot; /&gt;&#10;        &lt;Field Id=&quot;2011122314173384364879&quot; ShowField=&quot;false&quot; /&gt;&#10;        &lt;Field Id=&quot;2011982347978498756646&quot; ShowField=&quot;false&quot; /&gt;&#10;        &lt;Field Id=&quot;2012031916112847752498&quot; ShowField=&quot;false&quot; /&gt;&#10;        &lt;Field Id=&quot;2012051410521464502330&quot; ShowField=&quot;false&quot; /&gt;&#10;        &lt;Field Id=&quot;2012051410525183010341&quot; ShowField=&quot;false&quot; /&gt;&#10;        &lt;Field Id=&quot;2012051410533924084392&quot; ShowField=&quot;false&quot; /&gt;&#10;        &lt;Field Id=&quot;2012051411401562746273&quot; ShowField=&quot;false&quot; /&gt;&#10;        &lt;Field Id=&quot;2010032915520270663768&quot; ShowField=&quot;false&quot; /&gt;&#10;        &lt;Field Id=&quot;2010030416385012448864&quot; ShowField=&quot;false&quot; /&gt;&#10;        &lt;Field Id=&quot;2004111209284731179378&quot; ShowField=&quot;false&quot; /&gt;&#10;        &lt;Field Id=&quot;2011112513532828785213&quot; ShowField=&quot;false&quot; /&gt;&#10;        &lt;Field Id=&quot;2004112217261556206966&quot; ShowField=&quot;false&quot; /&gt;&#10;        &lt;Field Id=&quot;2011112513542451569576&quot; ShowField=&quot;false&quot; /&gt;&#10;        &lt;Field Id=&quot;2011973463486587459834&quot; ShowField=&quot;true&quot; /&gt;&#10;        &lt;Field Id=&quot;2011349845823498345623&quot; ShowField=&quot;true&quot; /&gt;&#10;        &lt;Field Id=&quot;2013061909354053226146&quot; ShowField=&quot;true&quot; /&gt;&#10;        &lt;Field Id=&quot;2013061911445310340786&quot; ShowField=&quot;true&quot; /&gt;&#10;        &lt;Field Id=&quot;2013061910014076114071&quot; ShowField=&quot;true&quot; /&gt;&#10;        &lt;Field Id=&quot;2013061910014850085567&quot; ShowField=&quot;true&quot; /&gt;&#10;        &lt;Field Id=&quot;2005040809241304770672&quot; ShowField=&quot;false&quot; /&gt;&#10;        &lt;Field Id=&quot;2012031415210828983211&quot; ShowField=&quot;false&quot; /&gt;&#10;        &lt;Field Id=&quot;2012032113011899514980&quot; ShowField=&quot;false&quot; /&gt;&#10;        &lt;Field Id=&quot;2013071917361156066524&quot; ShowField=&quot;false&quot; /&gt;&#10;        &lt;Field Id=&quot;2013072207104345408580&quot; ShowField=&quot;false&quot; /&gt;&#10;        &lt;Field Id=&quot;2013072207104640160900&quot; ShowField=&quot;false&quot; /&gt;&#10;        &lt;Field Id=&quot;2013072207190567690151&quot; ShowField=&quot;false&quot; /&gt;&#10;        &lt;Field Id=&quot;2013072209281306792125&quot; ShowField=&quot;false&quot; /&gt;&#10;      &lt;/Fields&gt;&#10;    &lt;/MasterProperty&gt;&#10;  &lt;/MasterProperties&gt;&#10;  &lt;ContentItems&gt;&#10;    &lt;ContentItem Language=&quot;2057&quot; IsDefault=&quot;false&quot;&gt;&#10;      &lt;File HasContent=&quot;false&quot; LinkToLanguage=&quot;&quot; /&gt;&#10;    &lt;/ContentItem&gt;&#10;    &lt;ContentItem Language=&quot;4108&quot; IsDefault=&quot;false&quot;&gt;&#10;      &lt;File HasContent=&quot;false&quot; LinkToLanguage=&quot;&quot; /&gt;&#10;    &lt;/ContentItem&gt;&#10;    &lt;ContentItem Language=&quot;2055&quot; IsDefault=&quot;true&quot;&gt;&#10;      &lt;File HasContent=&quot;true&quot; LinkToLanguage=&quot;&quot; /&gt;&#10;    &lt;/ContentItem&gt;&#10;    &lt;ContentItem Language=&quot;2064&quot; IsDefault=&quot;false&quot;&gt;&#10;      &lt;File HasContent=&quot;false&quot; LinkToLanguage=&quot;&quot; /&gt;&#10;    &lt;/ContentItem&gt;&#10;  &lt;/ContentItems&gt;&#10;&lt;/MasterTemplateConfiguration&gt;"/>
  <p:tag name="OFFICEATWORKPOWERPOINTMASTERTEMPLATEID" val="Presentation16_9"/>
  <p:tag name="OAWWIZARDSTEPS" val="0|1|4"/>
  <p:tag name="ZOAWLANGID" val="2055"/>
  <p:tag name="OAWDOCPROPSOURCE" val="&lt;DocProps&gt;&lt;DocProp UID=&quot;2002122011014149059130932&quot; EntryUID=&quot;2012033007063678724529&quot;&gt;&lt;Field Name=&quot;IDName&quot; Value=&quot;Bundesamt für Landestopografie swisstopo&quot;/&gt;&lt;Field Name=&quot;DepartmentZ1&quot; Value=&quot;Eidgenössisches Departement für Verteidigung,&quot;/&gt;&lt;Field Name=&quot;DepartmentZ2&quot; Value=&quot;Bevölkerungsschutz und Sport VBS&quot;/&gt;&lt;Field Name=&quot;DepartementZ3Fett&quot; Value=&quot;&quot;/&gt;&lt;Field Name=&quot;DepartementsbereichZ1&quot; Value=&quot;&quot;/&gt;&lt;Field Name=&quot;DepartementsbereichZ2&quot; Value=&quot;&quot;/&gt;&lt;Field Name=&quot;AmtZ1&quot; Value=&quot;Bundesamt für Landestopografie swisstopo&quot;/&gt;&lt;Field Name=&quot;AmtZ2&quot; Value=&quot;&quot;/&gt;&lt;Field Name=&quot;BereichZ1&quot; Value=&quot;&quot;/&gt;&lt;Field Name=&quot;BereichZ2&quot; Value=&quot;&quot;/&gt;&lt;Field Name=&quot;ProzessZ1&quot; Value=&quot;&quot;/&gt;&lt;Field Name=&quot;ProzessZ2&quot; Value=&quot;&quot;/&gt;&lt;Field Name=&quot;Strasse&quot; Value=&quot;Seftigenstrasse 264, Postfach&quot;/&gt;&lt;Field Name=&quot;FensterzeileOrt&quot; Value=&quot;CH-3084 Wabern&quot;/&gt;&lt;Field Name=&quot;FensterzeileFirma&quot; Value=&quot;swisstopo&quot;/&gt;&lt;Field Name=&quot;Ort&quot; Value=&quot;Wabern&quot;/&gt;&lt;Field Name=&quot;KontaktFirma&quot; Value=&quot;Bundesamt für Landestopografie swisstopo&quot;/&gt;&lt;Field Name=&quot;AdressSingleLine&quot; Value=&quot;Seftigenstrasse 264, 3084 Wabern&quot;/&gt;&lt;Field Name=&quot;Telefon&quot; Value=&quot;+41 58 469 01 11&quot;/&gt;&lt;Field Name=&quot;Internet&quot; Value=&quot;www.swisstopo.ch&quot;/&gt;&lt;Field Name=&quot;Fax&quot; Value=&quot;+41 58 469 04 59&quot;/&gt;&lt;Field Name=&quot;Email&quot; Value=&quot;info@swisstopo.ch&quot;/&gt;&lt;Field Name=&quot;WdA4LogoColorPortrait&quot; Value=&quot;%Logos%\Wd_A4_Portrait_color_swisstopo.2100.490.wmf&quot;/&gt;&lt;Field Name=&quot;WdA4LogoBlackWhitePortrait&quot; Value=&quot;%Logos%\Wd_A4_Portrait_bw_swisstopo.2100.490.wmf&quot;/&gt;&lt;Field Name=&quot;WdA4LogoColorQuer&quot; Value=&quot;%Logos%\Wd_A4_Landscape_color_swisstopo.2970.490.wmf&quot;/&gt;&lt;Field Name=&quot;WdA4LogoBlackWhiteQuer&quot; Value=&quot;%Logos%\Wd_A4_Landscape_bw_swisstopo.2970.490.wmf&quot;/&gt;&lt;Field Name=&quot;WdA4LogoColorPortraitPn&quot; Value=&quot;%Logos%\Wd_A4_Portrait_color_swisstopo_OhneText.2100.490.wmf&quot;/&gt;&lt;Field Name=&quot;WdA4LogoBlackWhitePortraitPn&quot; Value=&quot;%Logos%\Wd_A4_Portrait_bw_swisstopo_OhneText.2100.490.wmf&quot;/&gt;&lt;Field Name=&quot;WdA4LogoColorQuerPn&quot; Value=&quot;%Logos%\Wd_A4_Landscape_color_swisstopo_OhneText.2970.490.wmf&quot;/&gt;&lt;Field Name=&quot;WdA4LogoBlackWhiteQuerPn&quot; Value=&quot;%Logos%\Wd_A4_Landscape_bw_swisstopo_OhneText.2970.490.wmf&quot;/&gt;&lt;Field Name=&quot;Claim1A4ColorPortrait&quot; Value=&quot;%Logos%\pfad_1_de.2100.855.wmf&quot;/&gt;&lt;Field Name=&quot;Claim2A4ColorPortrait&quot; Value=&quot;%Logos%\pfad_2_de.2100.850.wmf&quot;/&gt;&lt;Field Name=&quot;ReportLogoA4ColorPortrait&quot; Value=&quot;%Logos%\swisstopo_report_logo.2100.400.wmf&quot;/&gt;&lt;Field Name=&quot;Data_UID&quot; Value=&quot;2012033007063678724529&quot;/&gt;&lt;Field Name=&quot;Field_Name&quot; Value=&quot;Claim2A4ColorPortrait&quot;/&gt;&lt;Field Name=&quot;Field_UID&quot; Value=&quot;2013071915541425924160&quot;/&gt;&lt;Field Name=&quot;ML_LCID&quot; Value=&quot;2055&quot;/&gt;&lt;Field Name=&quot;ML_Value&quot; Value=&quot;%Logos%\pfad_2_de.2100.850.wmf&quot;/&gt;&lt;/DocProp&gt;&lt;DocProp UID=&quot;2012032714382547747722&quot; EntryUID=&quot;2012033007263221006450&quot;&gt;&lt;Field Name=&quot;IDName&quot; Value=&quot;Topografie&quot;/&gt;&lt;Field Name=&quot;DepartmentZ1&quot; Value=&quot;Eidgenössisches Departement für Verteidigung,&quot;/&gt;&lt;Field Name=&quot;DepartmentZ2&quot; Value=&quot;Bevölkerungsschutz und Sport VBS&quot;/&gt;&lt;Field Name=&quot;DepartementZ3Fett&quot; Value=&quot;&quot;/&gt;&lt;Field Name=&quot;DepartementsbereichZ1&quot; Value=&quot;&quot;/&gt;&lt;Field Name=&quot;DepartementsbereichZ2&quot; Value=&quot;&quot;/&gt;&lt;Field Name=&quot;AmtZ1&quot; Value=&quot;Bundesamt für Landestopografie swisstopo&quot;/&gt;&lt;Field Name=&quot;AmtZ2&quot; Value=&quot;&quot;/&gt;&lt;Field Name=&quot;BereichZ1&quot; Value=&quot;Topografie&quot;/&gt;&lt;Field Name=&quot;BereichZ2&quot; Value=&quot;&quot;/&gt;&lt;Field Name=&quot;ProzessZ1&quot; Value=&quot;&quot;/&gt;&lt;Field Name=&quot;ProzessZ2&quot; Value=&quot;&quot;/&gt;&lt;Field Name=&quot;Strasse&quot; Value=&quot;Seftigenstrasse 264, Postfach&quot;/&gt;&lt;Field Name=&quot;FensterzeileOrt&quot; Value=&quot;CH-3084 Wabern&quot;/&gt;&lt;Field Name=&quot;FensterzeileFirma&quot; Value=&quot;swisstopo&quot;/&gt;&lt;Field Name=&quot;Ort&quot; Value=&quot;Wabern&quot;/&gt;&lt;Field Name=&quot;KontaktFirma&quot; Value=&quot;Bundesamt für Landestopografie swisstopo&quot;/&gt;&lt;Field Name=&quot;AdressSingleLine&quot; Value=&quot;Seftigenstrasse 264, 3084 Wabern&quot;/&gt;&lt;Field Name=&quot;Telefon&quot; Value=&quot;+41 58 469 01 11&quot;/&gt;&lt;Field Name=&quot;Internet&quot; Value=&quot;www.swisstopo.ch&quot;/&gt;&lt;Field Name=&quot;Fax&quot; Value=&quot;+41 58 469 04 59&quot;/&gt;&lt;Field Name=&quot;Email&quot; Value=&quot;info@swisstopo.ch&quot;/&gt;&lt;Field Name=&quot;WdA4LogoColorPortrait&quot; Value=&quot;%Logos%\Wd_A4_Portrait_color_swisstopo.2100.490.wmf&quot;/&gt;&lt;Field Name=&quot;WdA4LogoBlackWhitePortrait&quot; Value=&quot;%Logos%\Wd_A4_Portrait_bw_swisstopo.2100.490.wmf&quot;/&gt;&lt;Field Name=&quot;WdA4LogoColorQuer&quot; Value=&quot;%Logos%\Wd_A4_Landscape_color_swisstopo.2970.490.wmf&quot;/&gt;&lt;Field Name=&quot;WdA4LogoBlackWhiteQuer&quot; Value=&quot;%Logos%\Wd_A4_Landscape_bw_swisstopo.2970.490.wmf&quot;/&gt;&lt;Field Name=&quot;WdA4LogoColorPortraitPn&quot; Value=&quot;%Logos%\Wd_A4_Portrait_color_swisstopo_OhneText.2100.490.wmf&quot;/&gt;&lt;Field Name=&quot;WdA4LogoBlackWhitePortraitPn&quot; Value=&quot;%Logos%\Wd_A4_Portrait_bw_swisstopo_OhneText.2100.490.wmf&quot;/&gt;&lt;Field Name=&quot;WdA4LogoColorQuerPn&quot; Value=&quot;%Logos%\Wd_A4_Landscape_color_swisstopo_OhneText.2970.490.wmf&quot;/&gt;&lt;Field Name=&quot;WdA4LogoBlackWhiteQuerPn&quot; Value=&quot;%Logos%\Wd_A4_Landscape_bw_swisstopo_OhneText.2970.490.wmf&quot;/&gt;&lt;Field Name=&quot;Claim1A4ColorPortrait&quot; Value=&quot;%Logos%\pfad_1_de.2100.855.wmf&quot;/&gt;&lt;Field Name=&quot;Claim2A4ColorPortrait&quot; Value=&quot;%Logos%\pfad_2_de.2100.850.wmf&quot;/&gt;&lt;Field Name=&quot;ReportLogoA4ColorPortrait&quot; Value=&quot;%Logos%\swisstopo_report_logo.2100.400.wmf&quot;/&gt;&lt;Field Name=&quot;Data_UID&quot; Value=&quot;2012033007263221006450&quot;/&gt;&lt;Field Name=&quot;Field_Name&quot; Value=&quot;Claim2A4ColorPortrait&quot;/&gt;&lt;Field Name=&quot;Field_UID&quot; Value=&quot;2013071915541425924160&quot;/&gt;&lt;Field Name=&quot;ML_LCID&quot; Value=&quot;2055&quot;/&gt;&lt;Field Name=&quot;ML_Value&quot; Value=&quot;%Logos%\pfad_2_de.2100.850.wmf&quot;/&gt;&lt;/DocProp&gt;&lt;DocProp UID=&quot;2006040509495284662868&quot; EntryUID=&quot;19414850662281811557914721514524223313625037&quot;&gt;&lt;Field Name=&quot;IDName&quot; Value=&quot;Jörg Philip Claudio swisstopo&quot;/&gt;&lt;Field Name=&quot;FullName&quot; Value=&quot;Philip Claudio Jörg&quot;/&gt;&lt;Field Name=&quot;Kuerzel&quot; Value=&quot;jop&quot;/&gt;&lt;Field Name=&quot;Telefon&quot; Value=&quot;+41 58 48 39376&quot;/&gt;&lt;Field Name=&quot;Mobile&quot; Value=&quot;+41 79 709 47 85&quot;/&gt;&lt;Field Name=&quot;Telefax&quot; Value=&quot;+41 58 46 90459&quot;/&gt;&lt;Field Name=&quot;Email&quot; Value=&quot;philip.joerg@swisstopo.ch&quot;/&gt;&lt;Field Name=&quot;Unterschrift&quot; Value=&quot;%Signatures%\jop.color.700.300.jpg&quot;/&gt;&lt;Field Name=&quot;Data_UID&quot; Value=&quot;19414850662281811557914721514524223313625037&quot;/&gt;&lt;Field Name=&quot;Field_Name&quot; Value=&quot;&quot;/&gt;&lt;Field Name=&quot;Field_UID&quot; Value=&quot;&quot;/&gt;&lt;Field Name=&quot;ML_LCID&quot; Value=&quot;&quot;/&gt;&lt;Field Name=&quot;ML_Value&quot; Value=&quot;&quot;/&gt;&lt;/DocProp&gt;&lt;DocProp UID=&quot;2012050214022991838588&quot; EntryUID=&quot;2003121817293296325874&quot;&gt;&lt;Field Name=&quot;IDName&quot; Value=&quot;(Leer)&quot;/&gt;&lt;/DocProp&gt;&lt;DocProp UID=&quot;2012050214391437903133&quot; EntryUID=&quot;2003121817293296325874&quot;&gt;&lt;Field Name=&quot;IDName&quot; Value=&quot;(Leer)&quot;/&gt;&lt;/DocProp&gt;&lt;DocProp UID=&quot;2012032714410047565410&quot; EntryUID=&quot;2003121817293296325874&quot;&gt;&lt;Field Name=&quot;IDName&quot; Value=&quot;(Leer)&quot;/&gt;&lt;/DocProp&gt;&lt;DocProp UID=&quot;2012032715011859045040&quot; EntryUID=&quot;2003121817293296325874&quot;&gt;&lt;Field Name=&quot;IDName&quot; Value=&quot;(Leer)&quot;/&gt;&lt;/DocProp&gt;&lt;DocProp UID=&quot;2002122010583847234010578&quot; EntryUID=&quot;2003121817293296325874&quot;&gt;&lt;Field Name=&quot;IDName&quot; Value=&quot;(Leer)&quot;/&gt;&lt;/DocProp&gt;&lt;DocProp UID=&quot;2003061115381095709037&quot; EntryUID=&quot;2003121817293296325874&quot;&gt;&lt;Field Name=&quot;IDName&quot; Value=&quot;(Leer)&quot;/&gt;&lt;/DocProp&gt;&lt;DocProp UID=&quot;2012032113202439234081&quot; EntryUID=&quot;2003121817293296325874&quot;&gt;&lt;Field Name=&quot;IDName&quot; Value=&quot;(Leer)&quot;/&gt;&lt;/DocProp&gt;&lt;DocProp UID=&quot;2004112217333376588294&quot; EntryUID=&quot;2004123010144120300001&quot;&gt;&lt;Field UID=&quot;2011973463486587459834&quot; Name=&quot;PresentationTitle&quot; Value=&quot;&quot;/&gt;&lt;Field UID=&quot;2011349845823498345623&quot; Name=&quot;PresentationSubTitle&quot; Value=&quot;&quot;/&gt;&lt;Field UID=&quot;2013061909354053226146&quot; Name=&quot;PresentationDate&quot; Value=&quot;28. November 2019&quot;/&gt;&lt;Field UID=&quot;2013061911445310340786&quot; Name=&quot;PresentationAnlass&quot; Value=&quot;Topo-Konferenz III&quot;/&gt;&lt;Field UID=&quot;2013061910014076114071&quot; Name=&quot;PresentationReferent1&quot; Value=&quot;&quot;/&gt;&lt;Field UID=&quot;2013061910014850085567&quot; Name=&quot;PresentationReferent2&quot; Value=&quot;&quot;/&gt;&lt;/DocProp&gt;&lt;/DocProps&gt;&#10;"/>
  <p:tag name="OFFICEATWORKPRESENTATIONPROJECTID" val="swisstopoch"/>
</p:tagLst>
</file>

<file path=ppt/tags/tag10.xml><?xml version="1.0" encoding="utf-8"?>
<p:tagLst xmlns:a="http://schemas.openxmlformats.org/drawingml/2006/main" xmlns:r="http://schemas.openxmlformats.org/officeDocument/2006/relationships" xmlns:p="http://schemas.openxmlformats.org/presentationml/2006/main">
  <p:tag name="OFFICATWORKEXPRESSIONTAG" val="Formatvorlagen des Textmasters bearbeiten&#10;Zweite Ebene&#10;Dritte Ebene&#10;Vierte Ebene&#10;Fünfte Ebene"/>
</p:tagLst>
</file>

<file path=ppt/tags/tag11.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AmtZ1&quot;)]]&#10;"/>
</p:tagLst>
</file>

<file path=ppt/tags/tag12.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AmtZ1&quot;)]]&#10;"/>
</p:tagLst>
</file>

<file path=ppt/tags/tag13.xml><?xml version="1.0" encoding="utf-8"?>
<p:tagLst xmlns:a="http://schemas.openxmlformats.org/drawingml/2006/main" xmlns:r="http://schemas.openxmlformats.org/officeDocument/2006/relationships" xmlns:p="http://schemas.openxmlformats.org/presentationml/2006/main">
  <p:tag name="OFFICATWORKEXPRESSIONTAG" val="2"/>
</p:tagLst>
</file>

<file path=ppt/tags/tag2.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ags/tag3.xml><?xml version="1.0" encoding="utf-8"?>
<p:tagLst xmlns:a="http://schemas.openxmlformats.org/drawingml/2006/main" xmlns:r="http://schemas.openxmlformats.org/officeDocument/2006/relationships" xmlns:p="http://schemas.openxmlformats.org/presentationml/2006/main">
  <p:tag name="OFFICATWORKEXPRESSIONTAG" val="Textmasterformat bearbeiten&#10;Zweite Ebene&#10;Dritte Ebene&#10;Vierte Ebene&#10;Fünfte Ebene"/>
</p:tagLst>
</file>

<file path=ppt/tags/tag4.xml><?xml version="1.0" encoding="utf-8"?>
<p:tagLst xmlns:a="http://schemas.openxmlformats.org/drawingml/2006/main" xmlns:r="http://schemas.openxmlformats.org/officeDocument/2006/relationships" xmlns:p="http://schemas.openxmlformats.org/presentationml/2006/main">
  <p:tag name="OFFICATWORKEXPRESSIONTAG" val="‹Nr.›"/>
</p:tagLst>
</file>

<file path=ppt/tags/tag5.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resentationTitle&quot;)]]"/>
</p:tagLst>
</file>

<file path=ppt/tags/tag6.xml><?xml version="1.0" encoding="utf-8"?>
<p:tagLst xmlns:a="http://schemas.openxmlformats.org/drawingml/2006/main" xmlns:r="http://schemas.openxmlformats.org/officeDocument/2006/relationships" xmlns:p="http://schemas.openxmlformats.org/presentationml/2006/main">
  <p:tag name="OFFICATWORKEXPRESSIONTAG" val="[[GetMasterPropertyValue(&quot;CustomField&quot;, &quot;PresentationReferent1&quot;)]]&#10;[[GetMasterPropertyValue(&quot;CustomField&quot;, &quot;PresentationReferent2&quot;)]]"/>
</p:tagLst>
</file>

<file path=ppt/tags/tag7.xml><?xml version="1.0" encoding="utf-8"?>
<p:tagLst xmlns:a="http://schemas.openxmlformats.org/drawingml/2006/main" xmlns:r="http://schemas.openxmlformats.org/officeDocument/2006/relationships" xmlns:p="http://schemas.openxmlformats.org/presentationml/2006/main">
  <p:tag name="OFFICATWORKEXPRESSIONTAG" val="&#10;[[GetMasterPropertyValue(&quot;Organisation&quot;, &quot;AmtZ1&quot;)]]&#10;"/>
</p:tagLst>
</file>

<file path=ppt/tags/tag8.xml><?xml version="1.0" encoding="utf-8"?>
<p:tagLst xmlns:a="http://schemas.openxmlformats.org/drawingml/2006/main" xmlns:r="http://schemas.openxmlformats.org/officeDocument/2006/relationships" xmlns:p="http://schemas.openxmlformats.org/presentationml/2006/main">
  <p:tag name="OFFICATWORKEXPRESSIONTAG" val="[[GetMasterPropertyValue(&quot;Organisation&quot;, &quot;DepartementsbereichZ1&quot;)]]&#10;&#10;[[GetMasterPropertyValue(&quot;Organisation&quot;, &quot;ProzessZ1&quot;)]]"/>
</p:tagLst>
</file>

<file path=ppt/tags/tag9.xml><?xml version="1.0" encoding="utf-8"?>
<p:tagLst xmlns:a="http://schemas.openxmlformats.org/drawingml/2006/main" xmlns:r="http://schemas.openxmlformats.org/officeDocument/2006/relationships" xmlns:p="http://schemas.openxmlformats.org/presentationml/2006/main">
  <p:tag name="OFFICATWORKEXPRESSIONTAG" val="Titelmasterformat durch Klicken bearbeiten"/>
</p:tagLst>
</file>

<file path=ppt/theme/theme1.xml><?xml version="1.0" encoding="utf-8"?>
<a:theme xmlns:a="http://schemas.openxmlformats.org/drawingml/2006/main" name="Swisstopo16_9">
  <a:themeElements>
    <a:clrScheme name="swisstopo">
      <a:dk1>
        <a:srgbClr val="000000"/>
      </a:dk1>
      <a:lt1>
        <a:srgbClr val="FFFFFF"/>
      </a:lt1>
      <a:dk2>
        <a:srgbClr val="9C9E9F"/>
      </a:dk2>
      <a:lt2>
        <a:srgbClr val="FFFFFF"/>
      </a:lt2>
      <a:accent1>
        <a:srgbClr val="C7987B"/>
      </a:accent1>
      <a:accent2>
        <a:srgbClr val="53D6FF"/>
      </a:accent2>
      <a:accent3>
        <a:srgbClr val="FFD847"/>
      </a:accent3>
      <a:accent4>
        <a:srgbClr val="7AD547"/>
      </a:accent4>
      <a:accent5>
        <a:srgbClr val="FF4F4F"/>
      </a:accent5>
      <a:accent6>
        <a:srgbClr val="F2A27E"/>
      </a:accent6>
      <a:hlink>
        <a:srgbClr val="ED73AA"/>
      </a:hlink>
      <a:folHlink>
        <a:srgbClr val="A3ABD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DesignTheme>Swisstopo16_9.thmx</DesignTheme>
</file>

<file path=customXml/item2.xml><?xml version="1.0" encoding="utf-8"?>
<?mso-contentType ?>
<FormTemplates xmlns="http://schemas.microsoft.com/sharepoint/v3/contenttype/forms"/>
</file>

<file path=customXml/itemProps1.xml><?xml version="1.0" encoding="utf-8"?>
<ds:datastoreItem xmlns:ds="http://schemas.openxmlformats.org/officeDocument/2006/customXml" ds:itemID="{22B4EBD8-B7AE-4AA6-9A9E-B494F336C634}">
  <ds:schemaRefs/>
</ds:datastoreItem>
</file>

<file path=customXml/itemProps2.xml><?xml version="1.0" encoding="utf-8"?>
<ds:datastoreItem xmlns:ds="http://schemas.openxmlformats.org/officeDocument/2006/customXml" ds:itemID="{9CC790BC-CC21-4ECC-808E-57294483A7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Swisstopo16_9</Template>
  <TotalTime>0</TotalTime>
  <Words>1331</Words>
  <Application>Microsoft Office PowerPoint</Application>
  <PresentationFormat>Bildschirmpräsentation (16:9)</PresentationFormat>
  <Paragraphs>197</Paragraphs>
  <Slides>25</Slides>
  <Notes>25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Arial</vt:lpstr>
      <vt:lpstr>Arial Black</vt:lpstr>
      <vt:lpstr>Calibri</vt:lpstr>
      <vt:lpstr>ヒラギノ角ゴ Pro W3</vt:lpstr>
      <vt:lpstr>Swisstopo16_9</vt:lpstr>
      <vt:lpstr>PowerPoint-Präsentation</vt:lpstr>
      <vt:lpstr>PowerPoint-Präsentation</vt:lpstr>
      <vt:lpstr>swisstopo en  el DDPS</vt:lpstr>
      <vt:lpstr>Organización de swisstopo</vt:lpstr>
      <vt:lpstr>Organización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Cartografía rápida - Catastro de daños  </vt:lpstr>
      <vt:lpstr>PowerPoint-Präsentation</vt:lpstr>
      <vt:lpstr>PowerPoint-Präsentation</vt:lpstr>
      <vt:lpstr>PowerPoint-Präsentation</vt:lpstr>
      <vt:lpstr>Premio Suizo en Transformación Digital 2017</vt:lpstr>
      <vt:lpstr>Máster en aplicaciones suizas 2021</vt:lpstr>
      <vt:lpstr>PowerPoint-Präsentation</vt:lpstr>
    </vt:vector>
  </TitlesOfParts>
  <Company>officeatwork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Jörg Philip Claudio swisstopo</dc:creator>
  <cp:keywords>, docId:22C68782DD573A2A92085D3D4E8B3159</cp:keywords>
  <cp:lastModifiedBy>Lorenz Jenni</cp:lastModifiedBy>
  <cp:revision>303</cp:revision>
  <cp:lastPrinted>2021-09-20T14:55:18Z</cp:lastPrinted>
  <dcterms:created xsi:type="dcterms:W3CDTF">2012-02-21T08:30:32Z</dcterms:created>
  <dcterms:modified xsi:type="dcterms:W3CDTF">2024-09-11T14:56:42Z</dcterms:modified>
</cp:coreProperties>
</file>