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32"/>
  </p:notesMasterIdLst>
  <p:sldIdLst>
    <p:sldId id="926" r:id="rId2"/>
    <p:sldId id="924" r:id="rId3"/>
    <p:sldId id="929" r:id="rId4"/>
    <p:sldId id="930" r:id="rId5"/>
    <p:sldId id="931" r:id="rId6"/>
    <p:sldId id="950" r:id="rId7"/>
    <p:sldId id="932" r:id="rId8"/>
    <p:sldId id="933" r:id="rId9"/>
    <p:sldId id="934" r:id="rId10"/>
    <p:sldId id="935" r:id="rId11"/>
    <p:sldId id="936" r:id="rId12"/>
    <p:sldId id="602" r:id="rId13"/>
    <p:sldId id="937" r:id="rId14"/>
    <p:sldId id="938" r:id="rId15"/>
    <p:sldId id="939" r:id="rId16"/>
    <p:sldId id="940" r:id="rId17"/>
    <p:sldId id="941" r:id="rId18"/>
    <p:sldId id="942" r:id="rId19"/>
    <p:sldId id="943" r:id="rId20"/>
    <p:sldId id="944" r:id="rId21"/>
    <p:sldId id="603" r:id="rId22"/>
    <p:sldId id="945" r:id="rId23"/>
    <p:sldId id="604" r:id="rId24"/>
    <p:sldId id="946" r:id="rId25"/>
    <p:sldId id="948" r:id="rId26"/>
    <p:sldId id="605" r:id="rId27"/>
    <p:sldId id="947" r:id="rId28"/>
    <p:sldId id="606" r:id="rId29"/>
    <p:sldId id="949" r:id="rId30"/>
    <p:sldId id="925" r:id="rId31"/>
  </p:sldIdLst>
  <p:sldSz cx="12192000" cy="6858000"/>
  <p:notesSz cx="7023100" cy="93091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0C0"/>
    <a:srgbClr val="000066"/>
    <a:srgbClr val="CEF6FE"/>
    <a:srgbClr val="CCECFF"/>
    <a:srgbClr val="D11110"/>
    <a:srgbClr val="820000"/>
    <a:srgbClr val="E2211C"/>
    <a:srgbClr val="4F4B4A"/>
    <a:srgbClr val="016F85"/>
    <a:srgbClr val="DD0B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29" autoAdjust="0"/>
    <p:restoredTop sz="96410" autoAdjust="0"/>
  </p:normalViewPr>
  <p:slideViewPr>
    <p:cSldViewPr snapToGrid="0">
      <p:cViewPr varScale="1">
        <p:scale>
          <a:sx n="91" d="100"/>
          <a:sy n="91" d="100"/>
        </p:scale>
        <p:origin x="824" y="40"/>
      </p:cViewPr>
      <p:guideLst/>
    </p:cSldViewPr>
  </p:slideViewPr>
  <p:outlineViewPr>
    <p:cViewPr>
      <p:scale>
        <a:sx n="33" d="100"/>
        <a:sy n="33" d="100"/>
      </p:scale>
      <p:origin x="0" y="-489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B94D5-CF66-46B5-A574-07E05755354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e-DE"/>
        </a:p>
      </dgm:t>
    </dgm:pt>
    <dgm:pt modelId="{894B1B01-8B6B-4DBF-9252-E7C7B3C78DAC}">
      <dgm:prSet phldrT="[Text]" custT="1"/>
      <dgm:spPr/>
      <dgm:t>
        <a:bodyPr/>
        <a:lstStyle/>
        <a:p>
          <a:r>
            <a:rPr lang="es-ES_tradnl" sz="1200" noProof="0" dirty="0"/>
            <a:t>Dirección</a:t>
          </a:r>
        </a:p>
      </dgm:t>
    </dgm:pt>
    <dgm:pt modelId="{C5D9ECAE-243A-4AF3-8241-C2D0E3D189C0}" type="parTrans" cxnId="{193578D8-53AE-4814-990E-FF3D01CEA064}">
      <dgm:prSet/>
      <dgm:spPr/>
      <dgm:t>
        <a:bodyPr/>
        <a:lstStyle/>
        <a:p>
          <a:endParaRPr lang="de-DE"/>
        </a:p>
      </dgm:t>
    </dgm:pt>
    <dgm:pt modelId="{7320B18F-522A-4773-BCEA-E14A698E0EAD}" type="sibTrans" cxnId="{193578D8-53AE-4814-990E-FF3D01CEA064}">
      <dgm:prSet/>
      <dgm:spPr/>
      <dgm:t>
        <a:bodyPr/>
        <a:lstStyle/>
        <a:p>
          <a:endParaRPr lang="de-DE"/>
        </a:p>
      </dgm:t>
    </dgm:pt>
    <dgm:pt modelId="{631B4682-5494-4091-A1A1-AE2E3C1D4C11}" type="asst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Comunicación</a:t>
          </a:r>
        </a:p>
      </dgm:t>
    </dgm:pt>
    <dgm:pt modelId="{52833D91-6673-4466-9CDF-BF5A75D48688}" type="parTrans" cxnId="{BD0B3A26-D58C-49C3-8F26-EC4ADC8F6313}">
      <dgm:prSet/>
      <dgm:spPr/>
      <dgm:t>
        <a:bodyPr/>
        <a:lstStyle/>
        <a:p>
          <a:endParaRPr lang="de-DE" sz="1200"/>
        </a:p>
      </dgm:t>
    </dgm:pt>
    <dgm:pt modelId="{783D3546-975E-44E3-87BB-8489675787BC}" type="sibTrans" cxnId="{BD0B3A26-D58C-49C3-8F26-EC4ADC8F6313}">
      <dgm:prSet/>
      <dgm:spPr/>
      <dgm:t>
        <a:bodyPr/>
        <a:lstStyle/>
        <a:p>
          <a:endParaRPr lang="de-DE"/>
        </a:p>
      </dgm:t>
    </dgm:pt>
    <dgm:pt modelId="{DBFC7EB3-B995-4A89-A54A-161B7DD1C626}">
      <dgm:prSet phldrT="[Text]" custT="1"/>
      <dgm:spPr/>
      <dgm:t>
        <a:bodyPr/>
        <a:lstStyle/>
        <a:p>
          <a:r>
            <a:rPr lang="es-ES_tradnl" sz="1200" noProof="0" dirty="0"/>
            <a:t>Desarrollo espacial y arquitectura</a:t>
          </a:r>
        </a:p>
      </dgm:t>
    </dgm:pt>
    <dgm:pt modelId="{E54E14EB-E116-4E39-BBC5-F9500D42357F}" type="parTrans" cxnId="{70534A07-0C07-4060-A72A-5AF5860750A1}">
      <dgm:prSet/>
      <dgm:spPr/>
      <dgm:t>
        <a:bodyPr/>
        <a:lstStyle/>
        <a:p>
          <a:endParaRPr lang="de-DE" sz="1200"/>
        </a:p>
      </dgm:t>
    </dgm:pt>
    <dgm:pt modelId="{66669720-D4F1-4DC4-9342-7043829152F7}" type="sibTrans" cxnId="{70534A07-0C07-4060-A72A-5AF5860750A1}">
      <dgm:prSet/>
      <dgm:spPr/>
      <dgm:t>
        <a:bodyPr/>
        <a:lstStyle/>
        <a:p>
          <a:endParaRPr lang="de-DE"/>
        </a:p>
      </dgm:t>
    </dgm:pt>
    <dgm:pt modelId="{C677F6C3-9C38-4C27-9D6C-056C729CAE47}">
      <dgm:prSet phldrT="[Text]" custT="1"/>
      <dgm:spPr/>
      <dgm:t>
        <a:bodyPr/>
        <a:lstStyle/>
        <a:p>
          <a:r>
            <a:rPr lang="es-ES_tradnl" sz="1200" noProof="0" dirty="0"/>
            <a:t>Urbanización y economía inmobiliaria</a:t>
          </a:r>
        </a:p>
      </dgm:t>
    </dgm:pt>
    <dgm:pt modelId="{B59259F1-9E29-4DFD-9E14-92EAC8220328}" type="parTrans" cxnId="{F0BE78D8-C5B2-4BD6-BE07-56346E92B664}">
      <dgm:prSet/>
      <dgm:spPr/>
      <dgm:t>
        <a:bodyPr/>
        <a:lstStyle/>
        <a:p>
          <a:endParaRPr lang="de-DE" sz="1200"/>
        </a:p>
      </dgm:t>
    </dgm:pt>
    <dgm:pt modelId="{1F945DF5-1E0A-4F72-AE60-AD6E465C065E}" type="sibTrans" cxnId="{F0BE78D8-C5B2-4BD6-BE07-56346E92B664}">
      <dgm:prSet/>
      <dgm:spPr/>
      <dgm:t>
        <a:bodyPr/>
        <a:lstStyle/>
        <a:p>
          <a:endParaRPr lang="de-DE"/>
        </a:p>
      </dgm:t>
    </dgm:pt>
    <dgm:pt modelId="{0E6BFEF6-9624-47F9-A99C-0349D51EA231}">
      <dgm:prSet phldrT="[Text]" custT="1"/>
      <dgm:spPr/>
      <dgm:t>
        <a:bodyPr/>
        <a:lstStyle/>
        <a:p>
          <a:r>
            <a:rPr lang="es-ES_tradnl" sz="1200" noProof="0" dirty="0"/>
            <a:t>Arqueología y conservación del patrimonio</a:t>
          </a:r>
        </a:p>
      </dgm:t>
    </dgm:pt>
    <dgm:pt modelId="{2B5AA5A6-8C3F-440C-905F-E43D17B93343}" type="parTrans" cxnId="{4D2B3C2A-5363-4355-888E-D71C3E812EE6}">
      <dgm:prSet/>
      <dgm:spPr/>
      <dgm:t>
        <a:bodyPr/>
        <a:lstStyle/>
        <a:p>
          <a:endParaRPr lang="de-DE" sz="1200"/>
        </a:p>
      </dgm:t>
    </dgm:pt>
    <dgm:pt modelId="{B3EC93DD-D9EF-42AC-B51C-3CC2B2E6330F}" type="sibTrans" cxnId="{4D2B3C2A-5363-4355-888E-D71C3E812EE6}">
      <dgm:prSet/>
      <dgm:spPr/>
      <dgm:t>
        <a:bodyPr/>
        <a:lstStyle/>
        <a:p>
          <a:endParaRPr lang="de-DE"/>
        </a:p>
      </dgm:t>
    </dgm:pt>
    <dgm:pt modelId="{FF039FF4-17BE-4534-85C6-E207A84B5515}">
      <dgm:prSet phldrT="[Text]" custT="1"/>
      <dgm:spPr/>
      <dgm:t>
        <a:bodyPr/>
        <a:lstStyle/>
        <a:p>
          <a:r>
            <a:rPr lang="es-ES_tradnl" sz="1200" noProof="0" dirty="0"/>
            <a:t>Centros de competencia</a:t>
          </a:r>
        </a:p>
      </dgm:t>
    </dgm:pt>
    <dgm:pt modelId="{E990BEC0-42D5-444E-ACFE-7A60685B0797}" type="parTrans" cxnId="{27D34CC2-7961-4B46-86F2-4231F64D45EE}">
      <dgm:prSet/>
      <dgm:spPr/>
      <dgm:t>
        <a:bodyPr/>
        <a:lstStyle/>
        <a:p>
          <a:endParaRPr lang="de-DE" sz="1200"/>
        </a:p>
      </dgm:t>
    </dgm:pt>
    <dgm:pt modelId="{BEE53866-9495-45A3-8EDF-DB827C981E7A}" type="sibTrans" cxnId="{27D34CC2-7961-4B46-86F2-4231F64D45EE}">
      <dgm:prSet/>
      <dgm:spPr/>
      <dgm:t>
        <a:bodyPr/>
        <a:lstStyle/>
        <a:p>
          <a:endParaRPr lang="de-DE"/>
        </a:p>
      </dgm:t>
    </dgm:pt>
    <dgm:pt modelId="{50A941C7-700D-4E96-8164-113245A28A5D}" type="asst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de-DE" sz="1200" dirty="0">
              <a:solidFill>
                <a:schemeClr val="tx1"/>
              </a:solidFill>
            </a:rPr>
            <a:t>Personal</a:t>
          </a:r>
        </a:p>
      </dgm:t>
    </dgm:pt>
    <dgm:pt modelId="{20347A6D-B755-42C3-ADD5-2BC6D563C7B7}" type="parTrans" cxnId="{5746FAF3-9173-42B1-B6D2-341FA5503192}">
      <dgm:prSet/>
      <dgm:spPr/>
      <dgm:t>
        <a:bodyPr/>
        <a:lstStyle/>
        <a:p>
          <a:endParaRPr lang="de-DE" sz="1200"/>
        </a:p>
      </dgm:t>
    </dgm:pt>
    <dgm:pt modelId="{B80AABE6-2777-4BBB-889C-1119322E0DF8}" type="sibTrans" cxnId="{5746FAF3-9173-42B1-B6D2-341FA5503192}">
      <dgm:prSet/>
      <dgm:spPr/>
      <dgm:t>
        <a:bodyPr/>
        <a:lstStyle/>
        <a:p>
          <a:endParaRPr lang="de-DE"/>
        </a:p>
      </dgm:t>
    </dgm:pt>
    <dgm:pt modelId="{4F8B43DB-D3A2-4DA6-89EF-7AB0CD8F01CC}" type="asst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Desarrollo empresarial</a:t>
          </a:r>
        </a:p>
      </dgm:t>
    </dgm:pt>
    <dgm:pt modelId="{CC4C5526-C79D-4280-ADF4-D263A1450849}" type="parTrans" cxnId="{DA8C3AD8-BA40-4D39-980D-ADA50A05F5F9}">
      <dgm:prSet/>
      <dgm:spPr/>
      <dgm:t>
        <a:bodyPr/>
        <a:lstStyle/>
        <a:p>
          <a:endParaRPr lang="de-DE" sz="1200"/>
        </a:p>
      </dgm:t>
    </dgm:pt>
    <dgm:pt modelId="{4DDC7828-F5C5-4B88-AAB2-7B6C204719ED}" type="sibTrans" cxnId="{DA8C3AD8-BA40-4D39-980D-ADA50A05F5F9}">
      <dgm:prSet/>
      <dgm:spPr/>
      <dgm:t>
        <a:bodyPr/>
        <a:lstStyle/>
        <a:p>
          <a:endParaRPr lang="de-DE"/>
        </a:p>
      </dgm:t>
    </dgm:pt>
    <dgm:pt modelId="{44104451-05C7-4D21-904B-CDD9F1EE19F9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Ordenación y desarrollo territorial</a:t>
          </a:r>
        </a:p>
      </dgm:t>
    </dgm:pt>
    <dgm:pt modelId="{E92D1DFB-2CB5-49EB-B437-5728512E2B0F}" type="parTrans" cxnId="{AE6342C8-4088-4E29-9864-77017053AF88}">
      <dgm:prSet/>
      <dgm:spPr/>
      <dgm:t>
        <a:bodyPr/>
        <a:lstStyle/>
        <a:p>
          <a:endParaRPr lang="de-DE" sz="1200"/>
        </a:p>
      </dgm:t>
    </dgm:pt>
    <dgm:pt modelId="{69806621-6B65-40F8-B4D5-05E540306B1B}" type="sibTrans" cxnId="{AE6342C8-4088-4E29-9864-77017053AF88}">
      <dgm:prSet/>
      <dgm:spPr/>
      <dgm:t>
        <a:bodyPr/>
        <a:lstStyle/>
        <a:p>
          <a:endParaRPr lang="de-DE"/>
        </a:p>
      </dgm:t>
    </dgm:pt>
    <dgm:pt modelId="{DB55485C-2F7D-44EF-A10C-B56F75D1642F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Arquitectura</a:t>
          </a:r>
        </a:p>
      </dgm:t>
    </dgm:pt>
    <dgm:pt modelId="{F5E5F2B9-92DC-4676-B788-A43298AD23BD}" type="parTrans" cxnId="{08F5A999-1FDF-4534-B986-663E587EFD9F}">
      <dgm:prSet/>
      <dgm:spPr/>
      <dgm:t>
        <a:bodyPr/>
        <a:lstStyle/>
        <a:p>
          <a:endParaRPr lang="de-DE" sz="1200"/>
        </a:p>
      </dgm:t>
    </dgm:pt>
    <dgm:pt modelId="{673C7ED1-D763-4297-A081-828BE118E01F}" type="sibTrans" cxnId="{08F5A999-1FDF-4534-B986-663E587EFD9F}">
      <dgm:prSet/>
      <dgm:spPr/>
      <dgm:t>
        <a:bodyPr/>
        <a:lstStyle/>
        <a:p>
          <a:endParaRPr lang="de-DE"/>
        </a:p>
      </dgm:t>
    </dgm:pt>
    <dgm:pt modelId="{20DBF7A6-0987-44AD-A667-D80303F110B3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Espacio urbano</a:t>
          </a:r>
        </a:p>
      </dgm:t>
    </dgm:pt>
    <dgm:pt modelId="{1A9C7CFE-7E96-456A-A943-99FEA9C342F1}" type="parTrans" cxnId="{9763FAC7-D1D6-43A7-8799-E81B9B004DE0}">
      <dgm:prSet/>
      <dgm:spPr/>
      <dgm:t>
        <a:bodyPr/>
        <a:lstStyle/>
        <a:p>
          <a:endParaRPr lang="de-DE" sz="1200"/>
        </a:p>
      </dgm:t>
    </dgm:pt>
    <dgm:pt modelId="{2038D258-CD6A-4516-B4A1-730AE5118558}" type="sibTrans" cxnId="{9763FAC7-D1D6-43A7-8799-E81B9B004DE0}">
      <dgm:prSet/>
      <dgm:spPr/>
      <dgm:t>
        <a:bodyPr/>
        <a:lstStyle/>
        <a:p>
          <a:endParaRPr lang="de-DE"/>
        </a:p>
      </dgm:t>
    </dgm:pt>
    <dgm:pt modelId="{5659FF1E-D925-456A-AC51-EF1DF5B47686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Desarrollo del sitio y planificación Noreste</a:t>
          </a:r>
        </a:p>
      </dgm:t>
    </dgm:pt>
    <dgm:pt modelId="{750EA28F-DE90-48E7-915F-5A18BA898A5A}" type="parTrans" cxnId="{F70CDE1D-C8BA-4FB5-A060-7BAAF208E2E6}">
      <dgm:prSet/>
      <dgm:spPr/>
      <dgm:t>
        <a:bodyPr/>
        <a:lstStyle/>
        <a:p>
          <a:endParaRPr lang="de-DE" sz="1200"/>
        </a:p>
      </dgm:t>
    </dgm:pt>
    <dgm:pt modelId="{8F1F9AAC-FB9B-4633-8FD5-3B0407048579}" type="sibTrans" cxnId="{F70CDE1D-C8BA-4FB5-A060-7BAAF208E2E6}">
      <dgm:prSet/>
      <dgm:spPr/>
      <dgm:t>
        <a:bodyPr/>
        <a:lstStyle/>
        <a:p>
          <a:endParaRPr lang="de-DE"/>
        </a:p>
      </dgm:t>
    </dgm:pt>
    <dgm:pt modelId="{ED1C859E-6FE5-43FE-9ED0-CFFE04DFE2A7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Desarrollo del sitio y planificación Suroeste</a:t>
          </a:r>
        </a:p>
      </dgm:t>
    </dgm:pt>
    <dgm:pt modelId="{31B283A9-1446-4A1C-AA32-7C8130126930}" type="parTrans" cxnId="{194860D4-6CD6-41C6-88D0-248B4E33F594}">
      <dgm:prSet/>
      <dgm:spPr/>
      <dgm:t>
        <a:bodyPr/>
        <a:lstStyle/>
        <a:p>
          <a:endParaRPr lang="de-DE" sz="1200"/>
        </a:p>
      </dgm:t>
    </dgm:pt>
    <dgm:pt modelId="{708AD6DC-9C82-41B9-BEA2-4587A2A80E42}" type="sibTrans" cxnId="{194860D4-6CD6-41C6-88D0-248B4E33F594}">
      <dgm:prSet/>
      <dgm:spPr/>
      <dgm:t>
        <a:bodyPr/>
        <a:lstStyle/>
        <a:p>
          <a:endParaRPr lang="de-DE"/>
        </a:p>
      </dgm:t>
    </dgm:pt>
    <dgm:pt modelId="{6515DBB2-FC60-4763-AB1F-969E7B0A975F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Economía inmobiliaria</a:t>
          </a:r>
        </a:p>
      </dgm:t>
    </dgm:pt>
    <dgm:pt modelId="{A6B13608-5114-458F-8273-76DDFB846373}" type="parTrans" cxnId="{3E7445B1-8101-46A5-AAEF-12A4C24EE0B6}">
      <dgm:prSet/>
      <dgm:spPr/>
      <dgm:t>
        <a:bodyPr/>
        <a:lstStyle/>
        <a:p>
          <a:endParaRPr lang="de-DE" sz="1200"/>
        </a:p>
      </dgm:t>
    </dgm:pt>
    <dgm:pt modelId="{8E3569CA-7A1C-4D35-80AD-069BBB896F40}" type="sibTrans" cxnId="{3E7445B1-8101-46A5-AAEF-12A4C24EE0B6}">
      <dgm:prSet/>
      <dgm:spPr/>
      <dgm:t>
        <a:bodyPr/>
        <a:lstStyle/>
        <a:p>
          <a:endParaRPr lang="de-DE"/>
        </a:p>
      </dgm:t>
    </dgm:pt>
    <dgm:pt modelId="{B7B58277-9A60-4D06-A890-FFC5CA65838A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900" noProof="0" dirty="0">
              <a:solidFill>
                <a:schemeClr val="tx1"/>
              </a:solidFill>
            </a:rPr>
            <a:t>Consultoría de construcción para la conservación del patrimonio</a:t>
          </a:r>
        </a:p>
      </dgm:t>
    </dgm:pt>
    <dgm:pt modelId="{D7B31E99-94AA-47B0-9E96-C4C00873950A}" type="parTrans" cxnId="{0E826A28-ACB3-4FC4-B613-D1582EE475AE}">
      <dgm:prSet/>
      <dgm:spPr/>
      <dgm:t>
        <a:bodyPr/>
        <a:lstStyle/>
        <a:p>
          <a:endParaRPr lang="de-DE" sz="1200"/>
        </a:p>
      </dgm:t>
    </dgm:pt>
    <dgm:pt modelId="{5DFAF351-15C1-428F-AF5D-54CDBC7EC4B0}" type="sibTrans" cxnId="{0E826A28-ACB3-4FC4-B613-D1582EE475AE}">
      <dgm:prSet/>
      <dgm:spPr/>
      <dgm:t>
        <a:bodyPr/>
        <a:lstStyle/>
        <a:p>
          <a:endParaRPr lang="de-DE"/>
        </a:p>
      </dgm:t>
    </dgm:pt>
    <dgm:pt modelId="{0FC1B3F1-4312-434F-80FC-471BC6DCF330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Inventario de </a:t>
          </a:r>
          <a:r>
            <a:rPr lang="es-ES_tradnl" sz="1100" noProof="0" dirty="0">
              <a:solidFill>
                <a:schemeClr val="tx1"/>
              </a:solidFill>
            </a:rPr>
            <a:t>monumentos</a:t>
          </a:r>
          <a:r>
            <a:rPr lang="es-ES_tradnl" sz="1200" noProof="0" dirty="0">
              <a:solidFill>
                <a:schemeClr val="tx1"/>
              </a:solidFill>
            </a:rPr>
            <a:t> históricos</a:t>
          </a:r>
        </a:p>
      </dgm:t>
    </dgm:pt>
    <dgm:pt modelId="{A5D4105F-30F5-4A6F-AE05-E613DFD5C3A0}" type="parTrans" cxnId="{221724D8-CC20-49B4-A41A-89E4E4C1F397}">
      <dgm:prSet/>
      <dgm:spPr/>
      <dgm:t>
        <a:bodyPr/>
        <a:lstStyle/>
        <a:p>
          <a:endParaRPr lang="de-DE" sz="1200"/>
        </a:p>
      </dgm:t>
    </dgm:pt>
    <dgm:pt modelId="{8CC0DE3E-D53B-467D-8F47-C389B12FADF8}" type="sibTrans" cxnId="{221724D8-CC20-49B4-A41A-89E4E4C1F397}">
      <dgm:prSet/>
      <dgm:spPr/>
      <dgm:t>
        <a:bodyPr/>
        <a:lstStyle/>
        <a:p>
          <a:endParaRPr lang="de-DE"/>
        </a:p>
      </dgm:t>
    </dgm:pt>
    <dgm:pt modelId="{EBD7C293-E8F6-4C92-B428-F7A3FC688E8C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Arqueología urbana</a:t>
          </a:r>
        </a:p>
      </dgm:t>
    </dgm:pt>
    <dgm:pt modelId="{BA3EF05B-FB4B-4C4C-A245-A14133D4598A}" type="parTrans" cxnId="{E01BFA14-2600-44B9-B475-0D925896DEF2}">
      <dgm:prSet/>
      <dgm:spPr/>
      <dgm:t>
        <a:bodyPr/>
        <a:lstStyle/>
        <a:p>
          <a:endParaRPr lang="de-DE" sz="1200"/>
        </a:p>
      </dgm:t>
    </dgm:pt>
    <dgm:pt modelId="{2476A580-8604-43F4-8A3A-19ABF91E4652}" type="sibTrans" cxnId="{E01BFA14-2600-44B9-B475-0D925896DEF2}">
      <dgm:prSet/>
      <dgm:spPr/>
      <dgm:t>
        <a:bodyPr/>
        <a:lstStyle/>
        <a:p>
          <a:endParaRPr lang="de-DE"/>
        </a:p>
      </dgm:t>
    </dgm:pt>
    <dgm:pt modelId="{C7E23C79-5056-41E0-8F23-A45270373E62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Arqueología subacuática y </a:t>
          </a:r>
          <a:r>
            <a:rPr lang="es-ES_tradnl" sz="1200" noProof="0" dirty="0" err="1">
              <a:solidFill>
                <a:schemeClr val="tx1"/>
              </a:solidFill>
            </a:rPr>
            <a:t>dendroarqueología</a:t>
          </a:r>
          <a:endParaRPr lang="es-ES_tradnl" sz="1200" noProof="0" dirty="0">
            <a:solidFill>
              <a:schemeClr val="tx1"/>
            </a:solidFill>
          </a:endParaRPr>
        </a:p>
      </dgm:t>
    </dgm:pt>
    <dgm:pt modelId="{0465EBD2-AA17-4842-8ADF-786ECD3BBE25}" type="parTrans" cxnId="{C68246E6-1F50-4C89-9012-0ECD9E153B03}">
      <dgm:prSet/>
      <dgm:spPr/>
      <dgm:t>
        <a:bodyPr/>
        <a:lstStyle/>
        <a:p>
          <a:endParaRPr lang="de-DE" sz="1200"/>
        </a:p>
      </dgm:t>
    </dgm:pt>
    <dgm:pt modelId="{AC5092FC-1054-4DA4-8A2D-26304D0A0191}" type="sibTrans" cxnId="{C68246E6-1F50-4C89-9012-0ECD9E153B03}">
      <dgm:prSet/>
      <dgm:spPr/>
      <dgm:t>
        <a:bodyPr/>
        <a:lstStyle/>
        <a:p>
          <a:endParaRPr lang="de-DE"/>
        </a:p>
      </dgm:t>
    </dgm:pt>
    <dgm:pt modelId="{DE2D679A-5CF3-4E58-BBD2-FFA968250E79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Archivo de historia arquitectónica</a:t>
          </a:r>
        </a:p>
      </dgm:t>
    </dgm:pt>
    <dgm:pt modelId="{F2DE422D-49F5-45EF-BFF0-C6CF35CF4935}" type="parTrans" cxnId="{6EEBE3D9-77A4-42AA-ADD5-9E183F70597D}">
      <dgm:prSet/>
      <dgm:spPr/>
      <dgm:t>
        <a:bodyPr/>
        <a:lstStyle/>
        <a:p>
          <a:endParaRPr lang="de-DE" sz="1200"/>
        </a:p>
      </dgm:t>
    </dgm:pt>
    <dgm:pt modelId="{AA8C0F01-D420-4D29-B5DA-E5D5C5D3A470}" type="sibTrans" cxnId="{6EEBE3D9-77A4-42AA-ADD5-9E183F70597D}">
      <dgm:prSet/>
      <dgm:spPr/>
      <dgm:t>
        <a:bodyPr/>
        <a:lstStyle/>
        <a:p>
          <a:endParaRPr lang="de-DE"/>
        </a:p>
      </dgm:t>
    </dgm:pt>
    <dgm:pt modelId="{E37BBD16-A441-481C-90AD-EE9882BB2D8C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Finanzas y control</a:t>
          </a:r>
        </a:p>
      </dgm:t>
    </dgm:pt>
    <dgm:pt modelId="{CF07D28D-A18D-4238-8F33-37CD615BB1F7}" type="parTrans" cxnId="{AE7D903E-FC28-460E-9D04-5BF0BE511F48}">
      <dgm:prSet/>
      <dgm:spPr/>
      <dgm:t>
        <a:bodyPr/>
        <a:lstStyle/>
        <a:p>
          <a:endParaRPr lang="de-DE" sz="1200"/>
        </a:p>
      </dgm:t>
    </dgm:pt>
    <dgm:pt modelId="{850F786F-5144-48B5-84AB-5567CE2153E5}" type="sibTrans" cxnId="{AE7D903E-FC28-460E-9D04-5BF0BE511F48}">
      <dgm:prSet/>
      <dgm:spPr/>
      <dgm:t>
        <a:bodyPr/>
        <a:lstStyle/>
        <a:p>
          <a:endParaRPr lang="de-DE"/>
        </a:p>
      </dgm:t>
    </dgm:pt>
    <dgm:pt modelId="{005416CF-2812-41A9-8957-C389620AFCE2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Centro de competencias SIG</a:t>
          </a:r>
        </a:p>
      </dgm:t>
    </dgm:pt>
    <dgm:pt modelId="{CAD99D6E-C691-49AD-BA52-2820C3E77017}" type="parTrans" cxnId="{2D945EDD-2C03-4139-8E8B-F23C53BF80FA}">
      <dgm:prSet/>
      <dgm:spPr/>
      <dgm:t>
        <a:bodyPr/>
        <a:lstStyle/>
        <a:p>
          <a:endParaRPr lang="de-DE" sz="1200"/>
        </a:p>
      </dgm:t>
    </dgm:pt>
    <dgm:pt modelId="{9B28A7DE-FD37-4AA9-A277-72B610F55834}" type="sibTrans" cxnId="{2D945EDD-2C03-4139-8E8B-F23C53BF80FA}">
      <dgm:prSet/>
      <dgm:spPr/>
      <dgm:t>
        <a:bodyPr/>
        <a:lstStyle/>
        <a:p>
          <a:endParaRPr lang="de-DE"/>
        </a:p>
      </dgm:t>
    </dgm:pt>
    <dgm:pt modelId="{5031E8BC-A48A-4245-9441-9DD33DCE5D8A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Plano-imagen-gráfico</a:t>
          </a:r>
        </a:p>
      </dgm:t>
    </dgm:pt>
    <dgm:pt modelId="{BB45AB4A-3A37-4D2F-A7C6-89BEFACC100A}" type="parTrans" cxnId="{8CFC9F85-5BEC-4657-93C7-329AD17163FB}">
      <dgm:prSet/>
      <dgm:spPr/>
      <dgm:t>
        <a:bodyPr/>
        <a:lstStyle/>
        <a:p>
          <a:endParaRPr lang="de-DE" sz="1200"/>
        </a:p>
      </dgm:t>
    </dgm:pt>
    <dgm:pt modelId="{F0BF711E-59B8-4FE4-8DBB-7C5EC08B95FD}" type="sibTrans" cxnId="{8CFC9F85-5BEC-4657-93C7-329AD17163FB}">
      <dgm:prSet/>
      <dgm:spPr/>
      <dgm:t>
        <a:bodyPr/>
        <a:lstStyle/>
        <a:p>
          <a:endParaRPr lang="de-DE"/>
        </a:p>
      </dgm:t>
    </dgm:pt>
    <dgm:pt modelId="{248C92F8-8385-4839-ACFA-DB63E5C2373B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s-ES_tradnl" sz="1200" noProof="0" dirty="0">
              <a:solidFill>
                <a:schemeClr val="tx1"/>
              </a:solidFill>
            </a:rPr>
            <a:t>Licencias de publicidad</a:t>
          </a:r>
        </a:p>
      </dgm:t>
    </dgm:pt>
    <dgm:pt modelId="{02284FB1-09BD-4BCE-80D3-951191533EC6}" type="parTrans" cxnId="{87FA7FD7-2CA9-4BAC-AF3A-66EFDB594DF2}">
      <dgm:prSet/>
      <dgm:spPr/>
      <dgm:t>
        <a:bodyPr/>
        <a:lstStyle/>
        <a:p>
          <a:endParaRPr lang="de-DE" sz="1200"/>
        </a:p>
      </dgm:t>
    </dgm:pt>
    <dgm:pt modelId="{D16740ED-9CC2-4E27-AE25-37A8F8F279C9}" type="sibTrans" cxnId="{87FA7FD7-2CA9-4BAC-AF3A-66EFDB594DF2}">
      <dgm:prSet/>
      <dgm:spPr/>
      <dgm:t>
        <a:bodyPr/>
        <a:lstStyle/>
        <a:p>
          <a:endParaRPr lang="de-DE"/>
        </a:p>
      </dgm:t>
    </dgm:pt>
    <dgm:pt modelId="{5FC14DF0-2816-4B33-A1CC-604B88EEC254}" type="pres">
      <dgm:prSet presAssocID="{01AB94D5-CF66-46B5-A574-07E05755354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544EBC6-A420-4A88-A493-C87C402EEB6B}" type="pres">
      <dgm:prSet presAssocID="{894B1B01-8B6B-4DBF-9252-E7C7B3C78DAC}" presName="hierRoot1" presStyleCnt="0">
        <dgm:presLayoutVars>
          <dgm:hierBranch/>
        </dgm:presLayoutVars>
      </dgm:prSet>
      <dgm:spPr/>
    </dgm:pt>
    <dgm:pt modelId="{9FEA21EE-75D3-4699-B7BF-F5E47F4CCAD4}" type="pres">
      <dgm:prSet presAssocID="{894B1B01-8B6B-4DBF-9252-E7C7B3C78DAC}" presName="rootComposite1" presStyleCnt="0"/>
      <dgm:spPr/>
    </dgm:pt>
    <dgm:pt modelId="{2C9ECDED-5722-443D-A570-5374D78C4898}" type="pres">
      <dgm:prSet presAssocID="{894B1B01-8B6B-4DBF-9252-E7C7B3C78DAC}" presName="rootText1" presStyleLbl="node0" presStyleIdx="0" presStyleCnt="1" custScaleX="204476" custScaleY="136477" custLinFactNeighborY="28182">
        <dgm:presLayoutVars>
          <dgm:chPref val="3"/>
        </dgm:presLayoutVars>
      </dgm:prSet>
      <dgm:spPr/>
    </dgm:pt>
    <dgm:pt modelId="{BEDACC92-0FEF-4884-8E2F-45B7FB5DF597}" type="pres">
      <dgm:prSet presAssocID="{894B1B01-8B6B-4DBF-9252-E7C7B3C78DAC}" presName="rootConnector1" presStyleLbl="node1" presStyleIdx="0" presStyleCnt="0"/>
      <dgm:spPr/>
    </dgm:pt>
    <dgm:pt modelId="{31178464-EB6D-4EAF-8847-D9339F9A19F8}" type="pres">
      <dgm:prSet presAssocID="{894B1B01-8B6B-4DBF-9252-E7C7B3C78DAC}" presName="hierChild2" presStyleCnt="0"/>
      <dgm:spPr/>
    </dgm:pt>
    <dgm:pt modelId="{64FC5C55-9091-40BC-9D16-054E9F17FA02}" type="pres">
      <dgm:prSet presAssocID="{E54E14EB-E116-4E39-BBC5-F9500D42357F}" presName="Name35" presStyleLbl="parChTrans1D2" presStyleIdx="0" presStyleCnt="7"/>
      <dgm:spPr/>
    </dgm:pt>
    <dgm:pt modelId="{9B2299C6-C1B9-4DC8-95F0-A05B39C7C397}" type="pres">
      <dgm:prSet presAssocID="{DBFC7EB3-B995-4A89-A54A-161B7DD1C626}" presName="hierRoot2" presStyleCnt="0">
        <dgm:presLayoutVars>
          <dgm:hierBranch val="init"/>
        </dgm:presLayoutVars>
      </dgm:prSet>
      <dgm:spPr/>
    </dgm:pt>
    <dgm:pt modelId="{21C8C36C-E167-4476-84B7-CE6201727C87}" type="pres">
      <dgm:prSet presAssocID="{DBFC7EB3-B995-4A89-A54A-161B7DD1C626}" presName="rootComposite" presStyleCnt="0"/>
      <dgm:spPr/>
    </dgm:pt>
    <dgm:pt modelId="{132E94E1-C3D5-46CB-A325-CC5D3828A266}" type="pres">
      <dgm:prSet presAssocID="{DBFC7EB3-B995-4A89-A54A-161B7DD1C626}" presName="rootText" presStyleLbl="node2" presStyleIdx="0" presStyleCnt="4" custScaleX="238168" custScaleY="133812">
        <dgm:presLayoutVars>
          <dgm:chPref val="3"/>
        </dgm:presLayoutVars>
      </dgm:prSet>
      <dgm:spPr/>
    </dgm:pt>
    <dgm:pt modelId="{5DAF5B72-9D77-486C-A478-052AD0C8A4CA}" type="pres">
      <dgm:prSet presAssocID="{DBFC7EB3-B995-4A89-A54A-161B7DD1C626}" presName="rootConnector" presStyleLbl="node2" presStyleIdx="0" presStyleCnt="4"/>
      <dgm:spPr/>
    </dgm:pt>
    <dgm:pt modelId="{81CE9C8A-D8BF-4A39-9365-1F2D76978D32}" type="pres">
      <dgm:prSet presAssocID="{DBFC7EB3-B995-4A89-A54A-161B7DD1C626}" presName="hierChild4" presStyleCnt="0"/>
      <dgm:spPr/>
    </dgm:pt>
    <dgm:pt modelId="{8C1A7337-8FB9-4C94-B5DB-E0B0D1C4F847}" type="pres">
      <dgm:prSet presAssocID="{E92D1DFB-2CB5-49EB-B437-5728512E2B0F}" presName="Name37" presStyleLbl="parChTrans1D3" presStyleIdx="0" presStyleCnt="15"/>
      <dgm:spPr/>
    </dgm:pt>
    <dgm:pt modelId="{EC041E15-F5D4-4EB3-ACB5-E0B7C84649EC}" type="pres">
      <dgm:prSet presAssocID="{44104451-05C7-4D21-904B-CDD9F1EE19F9}" presName="hierRoot2" presStyleCnt="0">
        <dgm:presLayoutVars>
          <dgm:hierBranch val="init"/>
        </dgm:presLayoutVars>
      </dgm:prSet>
      <dgm:spPr/>
    </dgm:pt>
    <dgm:pt modelId="{B16CA4C3-B9D3-4204-97F4-021550B855C8}" type="pres">
      <dgm:prSet presAssocID="{44104451-05C7-4D21-904B-CDD9F1EE19F9}" presName="rootComposite" presStyleCnt="0"/>
      <dgm:spPr/>
    </dgm:pt>
    <dgm:pt modelId="{02E98E91-6B61-4F9B-B750-4AB6FC943885}" type="pres">
      <dgm:prSet presAssocID="{44104451-05C7-4D21-904B-CDD9F1EE19F9}" presName="rootText" presStyleLbl="node3" presStyleIdx="0" presStyleCnt="15" custScaleX="156182" custScaleY="101519">
        <dgm:presLayoutVars>
          <dgm:chPref val="3"/>
        </dgm:presLayoutVars>
      </dgm:prSet>
      <dgm:spPr/>
    </dgm:pt>
    <dgm:pt modelId="{B78207FD-01B2-4EE8-B491-12E1B0324F8D}" type="pres">
      <dgm:prSet presAssocID="{44104451-05C7-4D21-904B-CDD9F1EE19F9}" presName="rootConnector" presStyleLbl="node3" presStyleIdx="0" presStyleCnt="15"/>
      <dgm:spPr/>
    </dgm:pt>
    <dgm:pt modelId="{4D0F59C8-B583-4255-8D1C-F330AC59F02C}" type="pres">
      <dgm:prSet presAssocID="{44104451-05C7-4D21-904B-CDD9F1EE19F9}" presName="hierChild4" presStyleCnt="0"/>
      <dgm:spPr/>
    </dgm:pt>
    <dgm:pt modelId="{70E755BA-AFBE-4DB8-A46E-0AE8C8D7AF70}" type="pres">
      <dgm:prSet presAssocID="{44104451-05C7-4D21-904B-CDD9F1EE19F9}" presName="hierChild5" presStyleCnt="0"/>
      <dgm:spPr/>
    </dgm:pt>
    <dgm:pt modelId="{C53A37D0-CA93-4F6F-8FBE-AA09E38E5305}" type="pres">
      <dgm:prSet presAssocID="{F5E5F2B9-92DC-4676-B788-A43298AD23BD}" presName="Name37" presStyleLbl="parChTrans1D3" presStyleIdx="1" presStyleCnt="15"/>
      <dgm:spPr/>
    </dgm:pt>
    <dgm:pt modelId="{BDB35AF0-B245-47AC-9F87-CA9F5B8FA1E4}" type="pres">
      <dgm:prSet presAssocID="{DB55485C-2F7D-44EF-A10C-B56F75D1642F}" presName="hierRoot2" presStyleCnt="0">
        <dgm:presLayoutVars>
          <dgm:hierBranch val="init"/>
        </dgm:presLayoutVars>
      </dgm:prSet>
      <dgm:spPr/>
    </dgm:pt>
    <dgm:pt modelId="{CA32B960-24BB-4F90-9C8F-39D0D6F75F98}" type="pres">
      <dgm:prSet presAssocID="{DB55485C-2F7D-44EF-A10C-B56F75D1642F}" presName="rootComposite" presStyleCnt="0"/>
      <dgm:spPr/>
    </dgm:pt>
    <dgm:pt modelId="{D8F305D6-F970-44F8-846E-FFBAE191D962}" type="pres">
      <dgm:prSet presAssocID="{DB55485C-2F7D-44EF-A10C-B56F75D1642F}" presName="rootText" presStyleLbl="node3" presStyleIdx="1" presStyleCnt="15" custScaleX="156182" custScaleY="101519">
        <dgm:presLayoutVars>
          <dgm:chPref val="3"/>
        </dgm:presLayoutVars>
      </dgm:prSet>
      <dgm:spPr/>
    </dgm:pt>
    <dgm:pt modelId="{076F4F49-C073-446C-A563-649234C08B5F}" type="pres">
      <dgm:prSet presAssocID="{DB55485C-2F7D-44EF-A10C-B56F75D1642F}" presName="rootConnector" presStyleLbl="node3" presStyleIdx="1" presStyleCnt="15"/>
      <dgm:spPr/>
    </dgm:pt>
    <dgm:pt modelId="{27DC4AD6-EEBA-48BA-8BC0-493DBDE8306A}" type="pres">
      <dgm:prSet presAssocID="{DB55485C-2F7D-44EF-A10C-B56F75D1642F}" presName="hierChild4" presStyleCnt="0"/>
      <dgm:spPr/>
    </dgm:pt>
    <dgm:pt modelId="{03D278F4-A899-46B8-A93A-69EDB1BD49F6}" type="pres">
      <dgm:prSet presAssocID="{DB55485C-2F7D-44EF-A10C-B56F75D1642F}" presName="hierChild5" presStyleCnt="0"/>
      <dgm:spPr/>
    </dgm:pt>
    <dgm:pt modelId="{8B9D6834-F758-45E6-8A3A-33464E27BC2C}" type="pres">
      <dgm:prSet presAssocID="{1A9C7CFE-7E96-456A-A943-99FEA9C342F1}" presName="Name37" presStyleLbl="parChTrans1D3" presStyleIdx="2" presStyleCnt="15"/>
      <dgm:spPr/>
    </dgm:pt>
    <dgm:pt modelId="{977A3F46-37CA-4219-AA48-94BACBB9E86E}" type="pres">
      <dgm:prSet presAssocID="{20DBF7A6-0987-44AD-A667-D80303F110B3}" presName="hierRoot2" presStyleCnt="0">
        <dgm:presLayoutVars>
          <dgm:hierBranch val="init"/>
        </dgm:presLayoutVars>
      </dgm:prSet>
      <dgm:spPr/>
    </dgm:pt>
    <dgm:pt modelId="{2ADE94D1-0F87-417E-96EF-4FE1BB3BDE24}" type="pres">
      <dgm:prSet presAssocID="{20DBF7A6-0987-44AD-A667-D80303F110B3}" presName="rootComposite" presStyleCnt="0"/>
      <dgm:spPr/>
    </dgm:pt>
    <dgm:pt modelId="{41A9DBF2-9BF5-4725-BA8A-64FD8A5D5BBD}" type="pres">
      <dgm:prSet presAssocID="{20DBF7A6-0987-44AD-A667-D80303F110B3}" presName="rootText" presStyleLbl="node3" presStyleIdx="2" presStyleCnt="15" custScaleX="156182" custScaleY="101519">
        <dgm:presLayoutVars>
          <dgm:chPref val="3"/>
        </dgm:presLayoutVars>
      </dgm:prSet>
      <dgm:spPr/>
    </dgm:pt>
    <dgm:pt modelId="{4874D433-9246-4507-BAF4-CD440F5838FE}" type="pres">
      <dgm:prSet presAssocID="{20DBF7A6-0987-44AD-A667-D80303F110B3}" presName="rootConnector" presStyleLbl="node3" presStyleIdx="2" presStyleCnt="15"/>
      <dgm:spPr/>
    </dgm:pt>
    <dgm:pt modelId="{EDBDA2FA-AC91-456B-9B21-E41628EA9923}" type="pres">
      <dgm:prSet presAssocID="{20DBF7A6-0987-44AD-A667-D80303F110B3}" presName="hierChild4" presStyleCnt="0"/>
      <dgm:spPr/>
    </dgm:pt>
    <dgm:pt modelId="{C259649E-913A-4FC0-9D90-BCF97F2DF9F1}" type="pres">
      <dgm:prSet presAssocID="{20DBF7A6-0987-44AD-A667-D80303F110B3}" presName="hierChild5" presStyleCnt="0"/>
      <dgm:spPr/>
    </dgm:pt>
    <dgm:pt modelId="{D67600F1-356F-49FF-864B-3561D3B97C91}" type="pres">
      <dgm:prSet presAssocID="{DBFC7EB3-B995-4A89-A54A-161B7DD1C626}" presName="hierChild5" presStyleCnt="0"/>
      <dgm:spPr/>
    </dgm:pt>
    <dgm:pt modelId="{F49484B2-14CF-41DF-9333-F02735D5E522}" type="pres">
      <dgm:prSet presAssocID="{B59259F1-9E29-4DFD-9E14-92EAC8220328}" presName="Name35" presStyleLbl="parChTrans1D2" presStyleIdx="1" presStyleCnt="7"/>
      <dgm:spPr/>
    </dgm:pt>
    <dgm:pt modelId="{682F210C-00E7-40A6-BC9B-D01E42685BC5}" type="pres">
      <dgm:prSet presAssocID="{C677F6C3-9C38-4C27-9D6C-056C729CAE47}" presName="hierRoot2" presStyleCnt="0">
        <dgm:presLayoutVars>
          <dgm:hierBranch val="init"/>
        </dgm:presLayoutVars>
      </dgm:prSet>
      <dgm:spPr/>
    </dgm:pt>
    <dgm:pt modelId="{78701021-D00B-4E27-84CD-C727F8F8AADF}" type="pres">
      <dgm:prSet presAssocID="{C677F6C3-9C38-4C27-9D6C-056C729CAE47}" presName="rootComposite" presStyleCnt="0"/>
      <dgm:spPr/>
    </dgm:pt>
    <dgm:pt modelId="{F00CB779-86B6-445B-A507-006B889E553E}" type="pres">
      <dgm:prSet presAssocID="{C677F6C3-9C38-4C27-9D6C-056C729CAE47}" presName="rootText" presStyleLbl="node2" presStyleIdx="1" presStyleCnt="4" custScaleX="238207" custScaleY="133772" custLinFactNeighborX="2160" custLinFactNeighborY="-2880">
        <dgm:presLayoutVars>
          <dgm:chPref val="3"/>
        </dgm:presLayoutVars>
      </dgm:prSet>
      <dgm:spPr/>
    </dgm:pt>
    <dgm:pt modelId="{017A13C2-0AF5-4E26-B551-A5AC68F54E1A}" type="pres">
      <dgm:prSet presAssocID="{C677F6C3-9C38-4C27-9D6C-056C729CAE47}" presName="rootConnector" presStyleLbl="node2" presStyleIdx="1" presStyleCnt="4"/>
      <dgm:spPr/>
    </dgm:pt>
    <dgm:pt modelId="{C9FD71D6-2E61-43A3-80D9-738E5F199768}" type="pres">
      <dgm:prSet presAssocID="{C677F6C3-9C38-4C27-9D6C-056C729CAE47}" presName="hierChild4" presStyleCnt="0"/>
      <dgm:spPr/>
    </dgm:pt>
    <dgm:pt modelId="{BD827782-2113-4963-A38A-7326567A4267}" type="pres">
      <dgm:prSet presAssocID="{750EA28F-DE90-48E7-915F-5A18BA898A5A}" presName="Name37" presStyleLbl="parChTrans1D3" presStyleIdx="3" presStyleCnt="15"/>
      <dgm:spPr/>
    </dgm:pt>
    <dgm:pt modelId="{EBED4606-5016-4376-B0CB-16D002EE2F92}" type="pres">
      <dgm:prSet presAssocID="{5659FF1E-D925-456A-AC51-EF1DF5B47686}" presName="hierRoot2" presStyleCnt="0">
        <dgm:presLayoutVars>
          <dgm:hierBranch val="init"/>
        </dgm:presLayoutVars>
      </dgm:prSet>
      <dgm:spPr/>
    </dgm:pt>
    <dgm:pt modelId="{9E8A8904-EBAB-4B2B-AEF5-A98624BB48E7}" type="pres">
      <dgm:prSet presAssocID="{5659FF1E-D925-456A-AC51-EF1DF5B47686}" presName="rootComposite" presStyleCnt="0"/>
      <dgm:spPr/>
    </dgm:pt>
    <dgm:pt modelId="{4F470B20-8461-4098-BA43-6258136855D8}" type="pres">
      <dgm:prSet presAssocID="{5659FF1E-D925-456A-AC51-EF1DF5B47686}" presName="rootText" presStyleLbl="node3" presStyleIdx="3" presStyleCnt="15" custScaleX="156182" custScaleY="135208">
        <dgm:presLayoutVars>
          <dgm:chPref val="3"/>
        </dgm:presLayoutVars>
      </dgm:prSet>
      <dgm:spPr/>
    </dgm:pt>
    <dgm:pt modelId="{61AB41C3-7A69-47D6-BDD9-A8AC4B255776}" type="pres">
      <dgm:prSet presAssocID="{5659FF1E-D925-456A-AC51-EF1DF5B47686}" presName="rootConnector" presStyleLbl="node3" presStyleIdx="3" presStyleCnt="15"/>
      <dgm:spPr/>
    </dgm:pt>
    <dgm:pt modelId="{519BABF1-CDF2-47DD-B2DA-D1200F2ADC76}" type="pres">
      <dgm:prSet presAssocID="{5659FF1E-D925-456A-AC51-EF1DF5B47686}" presName="hierChild4" presStyleCnt="0"/>
      <dgm:spPr/>
    </dgm:pt>
    <dgm:pt modelId="{6FC2FE7C-9836-4855-8E5E-6A8C5DB04D69}" type="pres">
      <dgm:prSet presAssocID="{5659FF1E-D925-456A-AC51-EF1DF5B47686}" presName="hierChild5" presStyleCnt="0"/>
      <dgm:spPr/>
    </dgm:pt>
    <dgm:pt modelId="{FA1CC61A-3A53-4BAC-839E-D2D514DEBBEE}" type="pres">
      <dgm:prSet presAssocID="{31B283A9-1446-4A1C-AA32-7C8130126930}" presName="Name37" presStyleLbl="parChTrans1D3" presStyleIdx="4" presStyleCnt="15"/>
      <dgm:spPr/>
    </dgm:pt>
    <dgm:pt modelId="{81135215-46B2-4803-8727-CDFB18BC3143}" type="pres">
      <dgm:prSet presAssocID="{ED1C859E-6FE5-43FE-9ED0-CFFE04DFE2A7}" presName="hierRoot2" presStyleCnt="0">
        <dgm:presLayoutVars>
          <dgm:hierBranch val="init"/>
        </dgm:presLayoutVars>
      </dgm:prSet>
      <dgm:spPr/>
    </dgm:pt>
    <dgm:pt modelId="{91E2BE4C-79FF-4F33-A784-8281A94390B1}" type="pres">
      <dgm:prSet presAssocID="{ED1C859E-6FE5-43FE-9ED0-CFFE04DFE2A7}" presName="rootComposite" presStyleCnt="0"/>
      <dgm:spPr/>
    </dgm:pt>
    <dgm:pt modelId="{443D913A-0340-409C-9757-35043CA93173}" type="pres">
      <dgm:prSet presAssocID="{ED1C859E-6FE5-43FE-9ED0-CFFE04DFE2A7}" presName="rootText" presStyleLbl="node3" presStyleIdx="4" presStyleCnt="15" custScaleX="156182" custScaleY="135349">
        <dgm:presLayoutVars>
          <dgm:chPref val="3"/>
        </dgm:presLayoutVars>
      </dgm:prSet>
      <dgm:spPr/>
    </dgm:pt>
    <dgm:pt modelId="{CDB2FB6F-3FCD-4BCE-B83E-A53D2B3A3CEB}" type="pres">
      <dgm:prSet presAssocID="{ED1C859E-6FE5-43FE-9ED0-CFFE04DFE2A7}" presName="rootConnector" presStyleLbl="node3" presStyleIdx="4" presStyleCnt="15"/>
      <dgm:spPr/>
    </dgm:pt>
    <dgm:pt modelId="{00B1E628-A335-4472-8E97-82E3B0AE5F7A}" type="pres">
      <dgm:prSet presAssocID="{ED1C859E-6FE5-43FE-9ED0-CFFE04DFE2A7}" presName="hierChild4" presStyleCnt="0"/>
      <dgm:spPr/>
    </dgm:pt>
    <dgm:pt modelId="{F2C3E737-E111-4271-9943-A59D11FB41BD}" type="pres">
      <dgm:prSet presAssocID="{ED1C859E-6FE5-43FE-9ED0-CFFE04DFE2A7}" presName="hierChild5" presStyleCnt="0"/>
      <dgm:spPr/>
    </dgm:pt>
    <dgm:pt modelId="{960D12D8-7731-4548-AD79-0E9F3F29C98E}" type="pres">
      <dgm:prSet presAssocID="{A6B13608-5114-458F-8273-76DDFB846373}" presName="Name37" presStyleLbl="parChTrans1D3" presStyleIdx="5" presStyleCnt="15"/>
      <dgm:spPr/>
    </dgm:pt>
    <dgm:pt modelId="{AD5BDF16-45EB-444F-920A-D0CB9A1C1DFD}" type="pres">
      <dgm:prSet presAssocID="{6515DBB2-FC60-4763-AB1F-969E7B0A975F}" presName="hierRoot2" presStyleCnt="0">
        <dgm:presLayoutVars>
          <dgm:hierBranch val="init"/>
        </dgm:presLayoutVars>
      </dgm:prSet>
      <dgm:spPr/>
    </dgm:pt>
    <dgm:pt modelId="{9B071A8F-704C-438F-9530-9575E310A9F1}" type="pres">
      <dgm:prSet presAssocID="{6515DBB2-FC60-4763-AB1F-969E7B0A975F}" presName="rootComposite" presStyleCnt="0"/>
      <dgm:spPr/>
    </dgm:pt>
    <dgm:pt modelId="{DCEE0F42-97D1-4CD4-B95C-0957EFACFFB2}" type="pres">
      <dgm:prSet presAssocID="{6515DBB2-FC60-4763-AB1F-969E7B0A975F}" presName="rootText" presStyleLbl="node3" presStyleIdx="5" presStyleCnt="15" custScaleX="156182" custScaleY="101519">
        <dgm:presLayoutVars>
          <dgm:chPref val="3"/>
        </dgm:presLayoutVars>
      </dgm:prSet>
      <dgm:spPr/>
    </dgm:pt>
    <dgm:pt modelId="{725D6483-02D5-4C5E-9F35-B630A85D843F}" type="pres">
      <dgm:prSet presAssocID="{6515DBB2-FC60-4763-AB1F-969E7B0A975F}" presName="rootConnector" presStyleLbl="node3" presStyleIdx="5" presStyleCnt="15"/>
      <dgm:spPr/>
    </dgm:pt>
    <dgm:pt modelId="{1AEE4ACC-3B85-4A4B-8821-16AC95EC8957}" type="pres">
      <dgm:prSet presAssocID="{6515DBB2-FC60-4763-AB1F-969E7B0A975F}" presName="hierChild4" presStyleCnt="0"/>
      <dgm:spPr/>
    </dgm:pt>
    <dgm:pt modelId="{393FA342-B4F3-4CC7-BCCC-9A08716CC3C6}" type="pres">
      <dgm:prSet presAssocID="{6515DBB2-FC60-4763-AB1F-969E7B0A975F}" presName="hierChild5" presStyleCnt="0"/>
      <dgm:spPr/>
    </dgm:pt>
    <dgm:pt modelId="{B4FB061D-C585-4DFE-886D-E9C2CCC81907}" type="pres">
      <dgm:prSet presAssocID="{C677F6C3-9C38-4C27-9D6C-056C729CAE47}" presName="hierChild5" presStyleCnt="0"/>
      <dgm:spPr/>
    </dgm:pt>
    <dgm:pt modelId="{D4A8EFFE-129A-40A8-B486-75F901FE01FB}" type="pres">
      <dgm:prSet presAssocID="{2B5AA5A6-8C3F-440C-905F-E43D17B93343}" presName="Name35" presStyleLbl="parChTrans1D2" presStyleIdx="2" presStyleCnt="7"/>
      <dgm:spPr/>
    </dgm:pt>
    <dgm:pt modelId="{4D53000F-6365-43D0-AC01-11863D053EDE}" type="pres">
      <dgm:prSet presAssocID="{0E6BFEF6-9624-47F9-A99C-0349D51EA231}" presName="hierRoot2" presStyleCnt="0">
        <dgm:presLayoutVars>
          <dgm:hierBranch val="init"/>
        </dgm:presLayoutVars>
      </dgm:prSet>
      <dgm:spPr/>
    </dgm:pt>
    <dgm:pt modelId="{8D934B8D-01BA-4FB4-9970-9E9B8A908FEE}" type="pres">
      <dgm:prSet presAssocID="{0E6BFEF6-9624-47F9-A99C-0349D51EA231}" presName="rootComposite" presStyleCnt="0"/>
      <dgm:spPr/>
    </dgm:pt>
    <dgm:pt modelId="{8A762A52-59FC-47C2-9982-45C32F5F70AC}" type="pres">
      <dgm:prSet presAssocID="{0E6BFEF6-9624-47F9-A99C-0349D51EA231}" presName="rootText" presStyleLbl="node2" presStyleIdx="2" presStyleCnt="4" custScaleX="238207" custScaleY="133772">
        <dgm:presLayoutVars>
          <dgm:chPref val="3"/>
        </dgm:presLayoutVars>
      </dgm:prSet>
      <dgm:spPr/>
    </dgm:pt>
    <dgm:pt modelId="{00CFEF5D-82A9-454C-A0BF-BFCF04BD4A59}" type="pres">
      <dgm:prSet presAssocID="{0E6BFEF6-9624-47F9-A99C-0349D51EA231}" presName="rootConnector" presStyleLbl="node2" presStyleIdx="2" presStyleCnt="4"/>
      <dgm:spPr/>
    </dgm:pt>
    <dgm:pt modelId="{7AB03708-FC6F-4323-927D-078135AF5ADE}" type="pres">
      <dgm:prSet presAssocID="{0E6BFEF6-9624-47F9-A99C-0349D51EA231}" presName="hierChild4" presStyleCnt="0"/>
      <dgm:spPr/>
    </dgm:pt>
    <dgm:pt modelId="{70E124C2-5919-4DF8-B3FD-FA8D34C40700}" type="pres">
      <dgm:prSet presAssocID="{D7B31E99-94AA-47B0-9E96-C4C00873950A}" presName="Name37" presStyleLbl="parChTrans1D3" presStyleIdx="6" presStyleCnt="15"/>
      <dgm:spPr/>
    </dgm:pt>
    <dgm:pt modelId="{3E242609-E4C6-4130-B112-2DC6B35CFAD4}" type="pres">
      <dgm:prSet presAssocID="{B7B58277-9A60-4D06-A890-FFC5CA65838A}" presName="hierRoot2" presStyleCnt="0">
        <dgm:presLayoutVars>
          <dgm:hierBranch val="init"/>
        </dgm:presLayoutVars>
      </dgm:prSet>
      <dgm:spPr/>
    </dgm:pt>
    <dgm:pt modelId="{7C8CAD11-3C3D-408E-8161-23FE0431F774}" type="pres">
      <dgm:prSet presAssocID="{B7B58277-9A60-4D06-A890-FFC5CA65838A}" presName="rootComposite" presStyleCnt="0"/>
      <dgm:spPr/>
    </dgm:pt>
    <dgm:pt modelId="{8F5F7EB8-42FC-4C4D-AB1E-3D58ABF4AA21}" type="pres">
      <dgm:prSet presAssocID="{B7B58277-9A60-4D06-A890-FFC5CA65838A}" presName="rootText" presStyleLbl="node3" presStyleIdx="6" presStyleCnt="15" custScaleX="156182" custScaleY="143260">
        <dgm:presLayoutVars>
          <dgm:chPref val="3"/>
        </dgm:presLayoutVars>
      </dgm:prSet>
      <dgm:spPr/>
    </dgm:pt>
    <dgm:pt modelId="{B6376BDF-17B2-4B7F-9FF8-1E01ACEDE014}" type="pres">
      <dgm:prSet presAssocID="{B7B58277-9A60-4D06-A890-FFC5CA65838A}" presName="rootConnector" presStyleLbl="node3" presStyleIdx="6" presStyleCnt="15"/>
      <dgm:spPr/>
    </dgm:pt>
    <dgm:pt modelId="{2E26D7ED-692A-4760-B962-31038E397D25}" type="pres">
      <dgm:prSet presAssocID="{B7B58277-9A60-4D06-A890-FFC5CA65838A}" presName="hierChild4" presStyleCnt="0"/>
      <dgm:spPr/>
    </dgm:pt>
    <dgm:pt modelId="{734B8E2D-FE48-4CEA-9448-EBE6454CCCC2}" type="pres">
      <dgm:prSet presAssocID="{B7B58277-9A60-4D06-A890-FFC5CA65838A}" presName="hierChild5" presStyleCnt="0"/>
      <dgm:spPr/>
    </dgm:pt>
    <dgm:pt modelId="{F3596E85-48BA-4F7B-A314-4764639177DC}" type="pres">
      <dgm:prSet presAssocID="{A5D4105F-30F5-4A6F-AE05-E613DFD5C3A0}" presName="Name37" presStyleLbl="parChTrans1D3" presStyleIdx="7" presStyleCnt="15"/>
      <dgm:spPr/>
    </dgm:pt>
    <dgm:pt modelId="{1575402D-D840-4713-98D0-D388AF372BC2}" type="pres">
      <dgm:prSet presAssocID="{0FC1B3F1-4312-434F-80FC-471BC6DCF330}" presName="hierRoot2" presStyleCnt="0">
        <dgm:presLayoutVars>
          <dgm:hierBranch val="init"/>
        </dgm:presLayoutVars>
      </dgm:prSet>
      <dgm:spPr/>
    </dgm:pt>
    <dgm:pt modelId="{0C2E12EE-300D-40D8-8375-EF70FF291DFF}" type="pres">
      <dgm:prSet presAssocID="{0FC1B3F1-4312-434F-80FC-471BC6DCF330}" presName="rootComposite" presStyleCnt="0"/>
      <dgm:spPr/>
    </dgm:pt>
    <dgm:pt modelId="{2F77E0A5-58FC-4BEC-8B34-4016E8AD02D5}" type="pres">
      <dgm:prSet presAssocID="{0FC1B3F1-4312-434F-80FC-471BC6DCF330}" presName="rootText" presStyleLbl="node3" presStyleIdx="7" presStyleCnt="15" custScaleX="156182" custScaleY="143402">
        <dgm:presLayoutVars>
          <dgm:chPref val="3"/>
        </dgm:presLayoutVars>
      </dgm:prSet>
      <dgm:spPr/>
    </dgm:pt>
    <dgm:pt modelId="{6EA12FA7-C3F9-41E2-A87A-07762FB5A853}" type="pres">
      <dgm:prSet presAssocID="{0FC1B3F1-4312-434F-80FC-471BC6DCF330}" presName="rootConnector" presStyleLbl="node3" presStyleIdx="7" presStyleCnt="15"/>
      <dgm:spPr/>
    </dgm:pt>
    <dgm:pt modelId="{3703DB65-E2E2-4F75-B438-1BB0B9E0F5D4}" type="pres">
      <dgm:prSet presAssocID="{0FC1B3F1-4312-434F-80FC-471BC6DCF330}" presName="hierChild4" presStyleCnt="0"/>
      <dgm:spPr/>
    </dgm:pt>
    <dgm:pt modelId="{5707788E-DDB0-4538-B513-C62748FBC31A}" type="pres">
      <dgm:prSet presAssocID="{0FC1B3F1-4312-434F-80FC-471BC6DCF330}" presName="hierChild5" presStyleCnt="0"/>
      <dgm:spPr/>
    </dgm:pt>
    <dgm:pt modelId="{2758A9D5-6B6B-4CF8-8095-1A4CACCFC7C2}" type="pres">
      <dgm:prSet presAssocID="{BA3EF05B-FB4B-4C4C-A245-A14133D4598A}" presName="Name37" presStyleLbl="parChTrans1D3" presStyleIdx="8" presStyleCnt="15"/>
      <dgm:spPr/>
    </dgm:pt>
    <dgm:pt modelId="{07B865A3-1EE3-414F-A525-E19D46F98455}" type="pres">
      <dgm:prSet presAssocID="{EBD7C293-E8F6-4C92-B428-F7A3FC688E8C}" presName="hierRoot2" presStyleCnt="0">
        <dgm:presLayoutVars>
          <dgm:hierBranch val="init"/>
        </dgm:presLayoutVars>
      </dgm:prSet>
      <dgm:spPr/>
    </dgm:pt>
    <dgm:pt modelId="{59AB0353-D359-4EEA-9F63-F8446B185FBA}" type="pres">
      <dgm:prSet presAssocID="{EBD7C293-E8F6-4C92-B428-F7A3FC688E8C}" presName="rootComposite" presStyleCnt="0"/>
      <dgm:spPr/>
    </dgm:pt>
    <dgm:pt modelId="{D60BDA65-5B9B-4A04-AE27-AEDAAA97489C}" type="pres">
      <dgm:prSet presAssocID="{EBD7C293-E8F6-4C92-B428-F7A3FC688E8C}" presName="rootText" presStyleLbl="node3" presStyleIdx="8" presStyleCnt="15" custScaleX="156182" custScaleY="101519">
        <dgm:presLayoutVars>
          <dgm:chPref val="3"/>
        </dgm:presLayoutVars>
      </dgm:prSet>
      <dgm:spPr/>
    </dgm:pt>
    <dgm:pt modelId="{074C6A3E-343B-4BAA-881F-B41F4528EFD0}" type="pres">
      <dgm:prSet presAssocID="{EBD7C293-E8F6-4C92-B428-F7A3FC688E8C}" presName="rootConnector" presStyleLbl="node3" presStyleIdx="8" presStyleCnt="15"/>
      <dgm:spPr/>
    </dgm:pt>
    <dgm:pt modelId="{7FDEBE86-D4D9-4C1C-88C2-07125253C950}" type="pres">
      <dgm:prSet presAssocID="{EBD7C293-E8F6-4C92-B428-F7A3FC688E8C}" presName="hierChild4" presStyleCnt="0"/>
      <dgm:spPr/>
    </dgm:pt>
    <dgm:pt modelId="{9673490C-9826-4830-A29C-AE203172AD70}" type="pres">
      <dgm:prSet presAssocID="{EBD7C293-E8F6-4C92-B428-F7A3FC688E8C}" presName="hierChild5" presStyleCnt="0"/>
      <dgm:spPr/>
    </dgm:pt>
    <dgm:pt modelId="{1C63B961-93B3-4E9A-9E5F-CC3CD930B049}" type="pres">
      <dgm:prSet presAssocID="{0465EBD2-AA17-4842-8ADF-786ECD3BBE25}" presName="Name37" presStyleLbl="parChTrans1D3" presStyleIdx="9" presStyleCnt="15"/>
      <dgm:spPr/>
    </dgm:pt>
    <dgm:pt modelId="{C2CF8AAC-8F76-4443-B39B-1B9004AAD731}" type="pres">
      <dgm:prSet presAssocID="{C7E23C79-5056-41E0-8F23-A45270373E62}" presName="hierRoot2" presStyleCnt="0">
        <dgm:presLayoutVars>
          <dgm:hierBranch val="init"/>
        </dgm:presLayoutVars>
      </dgm:prSet>
      <dgm:spPr/>
    </dgm:pt>
    <dgm:pt modelId="{8C080F24-2E8A-43B7-BD9E-1BD887D8DEB4}" type="pres">
      <dgm:prSet presAssocID="{C7E23C79-5056-41E0-8F23-A45270373E62}" presName="rootComposite" presStyleCnt="0"/>
      <dgm:spPr/>
    </dgm:pt>
    <dgm:pt modelId="{E8E66C7D-8503-45EF-86CB-E41D6E76B373}" type="pres">
      <dgm:prSet presAssocID="{C7E23C79-5056-41E0-8F23-A45270373E62}" presName="rootText" presStyleLbl="node3" presStyleIdx="9" presStyleCnt="15" custScaleX="156182" custScaleY="141004">
        <dgm:presLayoutVars>
          <dgm:chPref val="3"/>
        </dgm:presLayoutVars>
      </dgm:prSet>
      <dgm:spPr/>
    </dgm:pt>
    <dgm:pt modelId="{CB07F617-722E-447C-AA45-D8A4A24B870C}" type="pres">
      <dgm:prSet presAssocID="{C7E23C79-5056-41E0-8F23-A45270373E62}" presName="rootConnector" presStyleLbl="node3" presStyleIdx="9" presStyleCnt="15"/>
      <dgm:spPr/>
    </dgm:pt>
    <dgm:pt modelId="{4FFF73C6-E0F0-4CCD-9065-CC8956307500}" type="pres">
      <dgm:prSet presAssocID="{C7E23C79-5056-41E0-8F23-A45270373E62}" presName="hierChild4" presStyleCnt="0"/>
      <dgm:spPr/>
    </dgm:pt>
    <dgm:pt modelId="{19DA6675-86C5-4601-B392-7A59277EB967}" type="pres">
      <dgm:prSet presAssocID="{C7E23C79-5056-41E0-8F23-A45270373E62}" presName="hierChild5" presStyleCnt="0"/>
      <dgm:spPr/>
    </dgm:pt>
    <dgm:pt modelId="{92C76CBA-C56D-4FBC-8723-1C6A9A4DB9C2}" type="pres">
      <dgm:prSet presAssocID="{0E6BFEF6-9624-47F9-A99C-0349D51EA231}" presName="hierChild5" presStyleCnt="0"/>
      <dgm:spPr/>
    </dgm:pt>
    <dgm:pt modelId="{BC4CFBE8-A3BD-459B-8C5E-4F64D4B4A6B6}" type="pres">
      <dgm:prSet presAssocID="{E990BEC0-42D5-444E-ACFE-7A60685B0797}" presName="Name35" presStyleLbl="parChTrans1D2" presStyleIdx="3" presStyleCnt="7"/>
      <dgm:spPr/>
    </dgm:pt>
    <dgm:pt modelId="{5F554329-3A68-456E-A91B-629160E49987}" type="pres">
      <dgm:prSet presAssocID="{FF039FF4-17BE-4534-85C6-E207A84B5515}" presName="hierRoot2" presStyleCnt="0">
        <dgm:presLayoutVars>
          <dgm:hierBranch val="init"/>
        </dgm:presLayoutVars>
      </dgm:prSet>
      <dgm:spPr/>
    </dgm:pt>
    <dgm:pt modelId="{14F528E9-7ACC-4022-B91D-1484862F5A1B}" type="pres">
      <dgm:prSet presAssocID="{FF039FF4-17BE-4534-85C6-E207A84B5515}" presName="rootComposite" presStyleCnt="0"/>
      <dgm:spPr/>
    </dgm:pt>
    <dgm:pt modelId="{69930D2B-4840-4E5D-B816-230B6D182966}" type="pres">
      <dgm:prSet presAssocID="{FF039FF4-17BE-4534-85C6-E207A84B5515}" presName="rootText" presStyleLbl="node2" presStyleIdx="3" presStyleCnt="4" custScaleX="237788" custScaleY="133772">
        <dgm:presLayoutVars>
          <dgm:chPref val="3"/>
        </dgm:presLayoutVars>
      </dgm:prSet>
      <dgm:spPr/>
    </dgm:pt>
    <dgm:pt modelId="{581F81A9-D6D8-41C3-A5A1-947DC9434593}" type="pres">
      <dgm:prSet presAssocID="{FF039FF4-17BE-4534-85C6-E207A84B5515}" presName="rootConnector" presStyleLbl="node2" presStyleIdx="3" presStyleCnt="4"/>
      <dgm:spPr/>
    </dgm:pt>
    <dgm:pt modelId="{91CD2C1E-5D7A-4A7D-95E1-7F5ACC876D21}" type="pres">
      <dgm:prSet presAssocID="{FF039FF4-17BE-4534-85C6-E207A84B5515}" presName="hierChild4" presStyleCnt="0"/>
      <dgm:spPr/>
    </dgm:pt>
    <dgm:pt modelId="{8FFA3AC9-D88F-4E8F-9721-634E57FA53AF}" type="pres">
      <dgm:prSet presAssocID="{F2DE422D-49F5-45EF-BFF0-C6CF35CF4935}" presName="Name37" presStyleLbl="parChTrans1D3" presStyleIdx="10" presStyleCnt="15"/>
      <dgm:spPr/>
    </dgm:pt>
    <dgm:pt modelId="{E18AD582-E12B-4D3A-AFBF-DFAD6636162E}" type="pres">
      <dgm:prSet presAssocID="{DE2D679A-5CF3-4E58-BBD2-FFA968250E79}" presName="hierRoot2" presStyleCnt="0">
        <dgm:presLayoutVars>
          <dgm:hierBranch val="init"/>
        </dgm:presLayoutVars>
      </dgm:prSet>
      <dgm:spPr/>
    </dgm:pt>
    <dgm:pt modelId="{A6449C43-1854-4168-ACBC-1A64562235AE}" type="pres">
      <dgm:prSet presAssocID="{DE2D679A-5CF3-4E58-BBD2-FFA968250E79}" presName="rootComposite" presStyleCnt="0"/>
      <dgm:spPr/>
    </dgm:pt>
    <dgm:pt modelId="{A9179FBA-EB91-4AB6-9E27-4A8ADEEBA2CF}" type="pres">
      <dgm:prSet presAssocID="{DE2D679A-5CF3-4E58-BBD2-FFA968250E79}" presName="rootText" presStyleLbl="node3" presStyleIdx="10" presStyleCnt="15" custScaleX="156458" custScaleY="101519">
        <dgm:presLayoutVars>
          <dgm:chPref val="3"/>
        </dgm:presLayoutVars>
      </dgm:prSet>
      <dgm:spPr/>
    </dgm:pt>
    <dgm:pt modelId="{D83D81BB-4294-482B-AEA8-523BB8667AF2}" type="pres">
      <dgm:prSet presAssocID="{DE2D679A-5CF3-4E58-BBD2-FFA968250E79}" presName="rootConnector" presStyleLbl="node3" presStyleIdx="10" presStyleCnt="15"/>
      <dgm:spPr/>
    </dgm:pt>
    <dgm:pt modelId="{A03A2ED1-942F-4C63-AEDF-289407124242}" type="pres">
      <dgm:prSet presAssocID="{DE2D679A-5CF3-4E58-BBD2-FFA968250E79}" presName="hierChild4" presStyleCnt="0"/>
      <dgm:spPr/>
    </dgm:pt>
    <dgm:pt modelId="{60396584-03A4-42C9-9396-B87EDC04121A}" type="pres">
      <dgm:prSet presAssocID="{DE2D679A-5CF3-4E58-BBD2-FFA968250E79}" presName="hierChild5" presStyleCnt="0"/>
      <dgm:spPr/>
    </dgm:pt>
    <dgm:pt modelId="{15A3B14A-F6EC-4D89-A77B-8370BAE6CF7F}" type="pres">
      <dgm:prSet presAssocID="{CF07D28D-A18D-4238-8F33-37CD615BB1F7}" presName="Name37" presStyleLbl="parChTrans1D3" presStyleIdx="11" presStyleCnt="15"/>
      <dgm:spPr/>
    </dgm:pt>
    <dgm:pt modelId="{2D89385F-74DF-43EE-9FC7-7B73E6431E0C}" type="pres">
      <dgm:prSet presAssocID="{E37BBD16-A441-481C-90AD-EE9882BB2D8C}" presName="hierRoot2" presStyleCnt="0">
        <dgm:presLayoutVars>
          <dgm:hierBranch val="init"/>
        </dgm:presLayoutVars>
      </dgm:prSet>
      <dgm:spPr/>
    </dgm:pt>
    <dgm:pt modelId="{39527872-4078-4B12-8051-257F862E966B}" type="pres">
      <dgm:prSet presAssocID="{E37BBD16-A441-481C-90AD-EE9882BB2D8C}" presName="rootComposite" presStyleCnt="0"/>
      <dgm:spPr/>
    </dgm:pt>
    <dgm:pt modelId="{22B83B5F-DE48-44B4-A8ED-618CECD5927C}" type="pres">
      <dgm:prSet presAssocID="{E37BBD16-A441-481C-90AD-EE9882BB2D8C}" presName="rootText" presStyleLbl="node3" presStyleIdx="11" presStyleCnt="15" custScaleX="156458" custScaleY="101698">
        <dgm:presLayoutVars>
          <dgm:chPref val="3"/>
        </dgm:presLayoutVars>
      </dgm:prSet>
      <dgm:spPr/>
    </dgm:pt>
    <dgm:pt modelId="{42D5780C-7F7C-4743-902C-F23EAC217D24}" type="pres">
      <dgm:prSet presAssocID="{E37BBD16-A441-481C-90AD-EE9882BB2D8C}" presName="rootConnector" presStyleLbl="node3" presStyleIdx="11" presStyleCnt="15"/>
      <dgm:spPr/>
    </dgm:pt>
    <dgm:pt modelId="{3102BB4C-D0EC-4694-8182-10DE535F7A0F}" type="pres">
      <dgm:prSet presAssocID="{E37BBD16-A441-481C-90AD-EE9882BB2D8C}" presName="hierChild4" presStyleCnt="0"/>
      <dgm:spPr/>
    </dgm:pt>
    <dgm:pt modelId="{35276D8A-31F9-4A86-9DE7-38AFD3AE01E5}" type="pres">
      <dgm:prSet presAssocID="{E37BBD16-A441-481C-90AD-EE9882BB2D8C}" presName="hierChild5" presStyleCnt="0"/>
      <dgm:spPr/>
    </dgm:pt>
    <dgm:pt modelId="{70B137FD-BB49-4CC0-AFBD-A0450DB75307}" type="pres">
      <dgm:prSet presAssocID="{CAD99D6E-C691-49AD-BA52-2820C3E77017}" presName="Name37" presStyleLbl="parChTrans1D3" presStyleIdx="12" presStyleCnt="15"/>
      <dgm:spPr/>
    </dgm:pt>
    <dgm:pt modelId="{AC24BAF6-DAE3-4460-9E7A-26902AEA5A80}" type="pres">
      <dgm:prSet presAssocID="{005416CF-2812-41A9-8957-C389620AFCE2}" presName="hierRoot2" presStyleCnt="0">
        <dgm:presLayoutVars>
          <dgm:hierBranch val="init"/>
        </dgm:presLayoutVars>
      </dgm:prSet>
      <dgm:spPr/>
    </dgm:pt>
    <dgm:pt modelId="{5217481C-4F0D-498D-B086-0DB941FBB93B}" type="pres">
      <dgm:prSet presAssocID="{005416CF-2812-41A9-8957-C389620AFCE2}" presName="rootComposite" presStyleCnt="0"/>
      <dgm:spPr/>
    </dgm:pt>
    <dgm:pt modelId="{0B1CC7E3-F2E8-4873-BD52-AF896F5F91D1}" type="pres">
      <dgm:prSet presAssocID="{005416CF-2812-41A9-8957-C389620AFCE2}" presName="rootText" presStyleLbl="node3" presStyleIdx="12" presStyleCnt="15" custScaleX="156734" custScaleY="101698">
        <dgm:presLayoutVars>
          <dgm:chPref val="3"/>
        </dgm:presLayoutVars>
      </dgm:prSet>
      <dgm:spPr/>
    </dgm:pt>
    <dgm:pt modelId="{8FB6D08F-1C5D-43D1-904F-BCA090151648}" type="pres">
      <dgm:prSet presAssocID="{005416CF-2812-41A9-8957-C389620AFCE2}" presName="rootConnector" presStyleLbl="node3" presStyleIdx="12" presStyleCnt="15"/>
      <dgm:spPr/>
    </dgm:pt>
    <dgm:pt modelId="{C630E2CA-4D80-491E-8940-F279113D65F5}" type="pres">
      <dgm:prSet presAssocID="{005416CF-2812-41A9-8957-C389620AFCE2}" presName="hierChild4" presStyleCnt="0"/>
      <dgm:spPr/>
    </dgm:pt>
    <dgm:pt modelId="{F3A4FB61-C81A-4F97-85EF-5C632BC74A19}" type="pres">
      <dgm:prSet presAssocID="{005416CF-2812-41A9-8957-C389620AFCE2}" presName="hierChild5" presStyleCnt="0"/>
      <dgm:spPr/>
    </dgm:pt>
    <dgm:pt modelId="{D529CF9D-1EC0-4EB4-BA8F-D4F1811842B4}" type="pres">
      <dgm:prSet presAssocID="{BB45AB4A-3A37-4D2F-A7C6-89BEFACC100A}" presName="Name37" presStyleLbl="parChTrans1D3" presStyleIdx="13" presStyleCnt="15"/>
      <dgm:spPr/>
    </dgm:pt>
    <dgm:pt modelId="{699B88CC-602E-43E0-B8BF-B9E755830473}" type="pres">
      <dgm:prSet presAssocID="{5031E8BC-A48A-4245-9441-9DD33DCE5D8A}" presName="hierRoot2" presStyleCnt="0">
        <dgm:presLayoutVars>
          <dgm:hierBranch val="init"/>
        </dgm:presLayoutVars>
      </dgm:prSet>
      <dgm:spPr/>
    </dgm:pt>
    <dgm:pt modelId="{6CADD149-A2B1-408A-A9DE-36F63DBAD545}" type="pres">
      <dgm:prSet presAssocID="{5031E8BC-A48A-4245-9441-9DD33DCE5D8A}" presName="rootComposite" presStyleCnt="0"/>
      <dgm:spPr/>
    </dgm:pt>
    <dgm:pt modelId="{C6BCBFF3-9C6C-46A4-8C7F-57DDEE19EA73}" type="pres">
      <dgm:prSet presAssocID="{5031E8BC-A48A-4245-9441-9DD33DCE5D8A}" presName="rootText" presStyleLbl="node3" presStyleIdx="13" presStyleCnt="15" custScaleX="157012" custScaleY="101877">
        <dgm:presLayoutVars>
          <dgm:chPref val="3"/>
        </dgm:presLayoutVars>
      </dgm:prSet>
      <dgm:spPr/>
    </dgm:pt>
    <dgm:pt modelId="{A115ADC0-8067-44A5-BAE8-9556BDDE65BF}" type="pres">
      <dgm:prSet presAssocID="{5031E8BC-A48A-4245-9441-9DD33DCE5D8A}" presName="rootConnector" presStyleLbl="node3" presStyleIdx="13" presStyleCnt="15"/>
      <dgm:spPr/>
    </dgm:pt>
    <dgm:pt modelId="{D676E2C1-6492-4A95-B3CD-62A856E25E97}" type="pres">
      <dgm:prSet presAssocID="{5031E8BC-A48A-4245-9441-9DD33DCE5D8A}" presName="hierChild4" presStyleCnt="0"/>
      <dgm:spPr/>
    </dgm:pt>
    <dgm:pt modelId="{2157B897-E97C-4E47-AED6-BAD46C4D2488}" type="pres">
      <dgm:prSet presAssocID="{5031E8BC-A48A-4245-9441-9DD33DCE5D8A}" presName="hierChild5" presStyleCnt="0"/>
      <dgm:spPr/>
    </dgm:pt>
    <dgm:pt modelId="{ED58060E-9D1A-4A4A-91C8-BCD09AD79151}" type="pres">
      <dgm:prSet presAssocID="{02284FB1-09BD-4BCE-80D3-951191533EC6}" presName="Name37" presStyleLbl="parChTrans1D3" presStyleIdx="14" presStyleCnt="15"/>
      <dgm:spPr/>
    </dgm:pt>
    <dgm:pt modelId="{A2D2475A-8D57-4C3A-9222-7E43C81797B9}" type="pres">
      <dgm:prSet presAssocID="{248C92F8-8385-4839-ACFA-DB63E5C2373B}" presName="hierRoot2" presStyleCnt="0">
        <dgm:presLayoutVars>
          <dgm:hierBranch val="init"/>
        </dgm:presLayoutVars>
      </dgm:prSet>
      <dgm:spPr/>
    </dgm:pt>
    <dgm:pt modelId="{A9D00CC8-E540-4BC9-B9AC-1F802EE1B01C}" type="pres">
      <dgm:prSet presAssocID="{248C92F8-8385-4839-ACFA-DB63E5C2373B}" presName="rootComposite" presStyleCnt="0"/>
      <dgm:spPr/>
    </dgm:pt>
    <dgm:pt modelId="{B4F749DF-0DB8-46D7-9AC7-FF194FA6735B}" type="pres">
      <dgm:prSet presAssocID="{248C92F8-8385-4839-ACFA-DB63E5C2373B}" presName="rootText" presStyleLbl="node3" presStyleIdx="14" presStyleCnt="15" custScaleX="157290" custScaleY="102058">
        <dgm:presLayoutVars>
          <dgm:chPref val="3"/>
        </dgm:presLayoutVars>
      </dgm:prSet>
      <dgm:spPr/>
    </dgm:pt>
    <dgm:pt modelId="{7993F55F-FE0B-461A-93E8-38C7E1C1F57E}" type="pres">
      <dgm:prSet presAssocID="{248C92F8-8385-4839-ACFA-DB63E5C2373B}" presName="rootConnector" presStyleLbl="node3" presStyleIdx="14" presStyleCnt="15"/>
      <dgm:spPr/>
    </dgm:pt>
    <dgm:pt modelId="{56C54EB5-0571-4C77-8E53-C30B64DE6A03}" type="pres">
      <dgm:prSet presAssocID="{248C92F8-8385-4839-ACFA-DB63E5C2373B}" presName="hierChild4" presStyleCnt="0"/>
      <dgm:spPr/>
    </dgm:pt>
    <dgm:pt modelId="{A77F4C68-9739-4AD9-AF58-8F85F1C5C611}" type="pres">
      <dgm:prSet presAssocID="{248C92F8-8385-4839-ACFA-DB63E5C2373B}" presName="hierChild5" presStyleCnt="0"/>
      <dgm:spPr/>
    </dgm:pt>
    <dgm:pt modelId="{031DB068-B4C1-4A50-850D-557F25AB0076}" type="pres">
      <dgm:prSet presAssocID="{FF039FF4-17BE-4534-85C6-E207A84B5515}" presName="hierChild5" presStyleCnt="0"/>
      <dgm:spPr/>
    </dgm:pt>
    <dgm:pt modelId="{B69D729E-5AEA-4226-8424-CC9B98D91A65}" type="pres">
      <dgm:prSet presAssocID="{894B1B01-8B6B-4DBF-9252-E7C7B3C78DAC}" presName="hierChild3" presStyleCnt="0"/>
      <dgm:spPr/>
    </dgm:pt>
    <dgm:pt modelId="{3758E4E7-8CED-4E7D-8114-46240196B569}" type="pres">
      <dgm:prSet presAssocID="{52833D91-6673-4466-9CDF-BF5A75D48688}" presName="Name111" presStyleLbl="parChTrans1D2" presStyleIdx="4" presStyleCnt="7"/>
      <dgm:spPr/>
    </dgm:pt>
    <dgm:pt modelId="{B1CD561B-7476-4CFF-85C5-834636C0BE8C}" type="pres">
      <dgm:prSet presAssocID="{631B4682-5494-4091-A1A1-AE2E3C1D4C11}" presName="hierRoot3" presStyleCnt="0">
        <dgm:presLayoutVars>
          <dgm:hierBranch val="init"/>
        </dgm:presLayoutVars>
      </dgm:prSet>
      <dgm:spPr/>
    </dgm:pt>
    <dgm:pt modelId="{FA5A5233-983C-4761-9002-1B03B536B924}" type="pres">
      <dgm:prSet presAssocID="{631B4682-5494-4091-A1A1-AE2E3C1D4C11}" presName="rootComposite3" presStyleCnt="0"/>
      <dgm:spPr/>
    </dgm:pt>
    <dgm:pt modelId="{ADCDF3DE-D313-45C7-ACDA-0AE86C89C75F}" type="pres">
      <dgm:prSet presAssocID="{631B4682-5494-4091-A1A1-AE2E3C1D4C11}" presName="rootText3" presStyleLbl="asst1" presStyleIdx="0" presStyleCnt="3" custScaleX="214560">
        <dgm:presLayoutVars>
          <dgm:chPref val="3"/>
        </dgm:presLayoutVars>
      </dgm:prSet>
      <dgm:spPr/>
    </dgm:pt>
    <dgm:pt modelId="{613BE5EC-FBA6-467A-A790-20CB3D12312F}" type="pres">
      <dgm:prSet presAssocID="{631B4682-5494-4091-A1A1-AE2E3C1D4C11}" presName="rootConnector3" presStyleLbl="asst1" presStyleIdx="0" presStyleCnt="3"/>
      <dgm:spPr/>
    </dgm:pt>
    <dgm:pt modelId="{C79FD4B5-52BA-48E1-96E7-FD4017A2DCC7}" type="pres">
      <dgm:prSet presAssocID="{631B4682-5494-4091-A1A1-AE2E3C1D4C11}" presName="hierChild6" presStyleCnt="0"/>
      <dgm:spPr/>
    </dgm:pt>
    <dgm:pt modelId="{47DADA09-91E0-4CDF-A45B-08F09112793D}" type="pres">
      <dgm:prSet presAssocID="{631B4682-5494-4091-A1A1-AE2E3C1D4C11}" presName="hierChild7" presStyleCnt="0"/>
      <dgm:spPr/>
    </dgm:pt>
    <dgm:pt modelId="{843BD399-7066-4B40-8B6B-AF8B68E55E65}" type="pres">
      <dgm:prSet presAssocID="{20347A6D-B755-42C3-ADD5-2BC6D563C7B7}" presName="Name111" presStyleLbl="parChTrans1D2" presStyleIdx="5" presStyleCnt="7"/>
      <dgm:spPr/>
    </dgm:pt>
    <dgm:pt modelId="{0AF3EF71-85BA-41E3-8C5E-D1DAFDFE9C36}" type="pres">
      <dgm:prSet presAssocID="{50A941C7-700D-4E96-8164-113245A28A5D}" presName="hierRoot3" presStyleCnt="0">
        <dgm:presLayoutVars>
          <dgm:hierBranch val="init"/>
        </dgm:presLayoutVars>
      </dgm:prSet>
      <dgm:spPr/>
    </dgm:pt>
    <dgm:pt modelId="{05B58E78-59AF-4ECF-A3AC-3A8DFC108C82}" type="pres">
      <dgm:prSet presAssocID="{50A941C7-700D-4E96-8164-113245A28A5D}" presName="rootComposite3" presStyleCnt="0"/>
      <dgm:spPr/>
    </dgm:pt>
    <dgm:pt modelId="{2E4E8B62-9716-4207-B0C2-BC2B6E8A12F4}" type="pres">
      <dgm:prSet presAssocID="{50A941C7-700D-4E96-8164-113245A28A5D}" presName="rootText3" presStyleLbl="asst1" presStyleIdx="1" presStyleCnt="3" custScaleX="214751">
        <dgm:presLayoutVars>
          <dgm:chPref val="3"/>
        </dgm:presLayoutVars>
      </dgm:prSet>
      <dgm:spPr/>
    </dgm:pt>
    <dgm:pt modelId="{2669ACD8-6510-4272-A0C3-B201EF185CB4}" type="pres">
      <dgm:prSet presAssocID="{50A941C7-700D-4E96-8164-113245A28A5D}" presName="rootConnector3" presStyleLbl="asst1" presStyleIdx="1" presStyleCnt="3"/>
      <dgm:spPr/>
    </dgm:pt>
    <dgm:pt modelId="{5B604DA9-C27F-4939-8E4F-EBCA90C67F30}" type="pres">
      <dgm:prSet presAssocID="{50A941C7-700D-4E96-8164-113245A28A5D}" presName="hierChild6" presStyleCnt="0"/>
      <dgm:spPr/>
    </dgm:pt>
    <dgm:pt modelId="{7A72B6F6-E0C1-499D-8017-3BA2758F6157}" type="pres">
      <dgm:prSet presAssocID="{50A941C7-700D-4E96-8164-113245A28A5D}" presName="hierChild7" presStyleCnt="0"/>
      <dgm:spPr/>
    </dgm:pt>
    <dgm:pt modelId="{05401DEF-25BF-4698-B37A-B68D38283318}" type="pres">
      <dgm:prSet presAssocID="{CC4C5526-C79D-4280-ADF4-D263A1450849}" presName="Name111" presStyleLbl="parChTrans1D2" presStyleIdx="6" presStyleCnt="7"/>
      <dgm:spPr/>
    </dgm:pt>
    <dgm:pt modelId="{F8266441-1FDE-4340-95F5-04582C495BF4}" type="pres">
      <dgm:prSet presAssocID="{4F8B43DB-D3A2-4DA6-89EF-7AB0CD8F01CC}" presName="hierRoot3" presStyleCnt="0">
        <dgm:presLayoutVars>
          <dgm:hierBranch val="init"/>
        </dgm:presLayoutVars>
      </dgm:prSet>
      <dgm:spPr/>
    </dgm:pt>
    <dgm:pt modelId="{FDA9836A-FE7D-43E6-865A-9FA952877450}" type="pres">
      <dgm:prSet presAssocID="{4F8B43DB-D3A2-4DA6-89EF-7AB0CD8F01CC}" presName="rootComposite3" presStyleCnt="0"/>
      <dgm:spPr/>
    </dgm:pt>
    <dgm:pt modelId="{A29D17A4-A043-4ED1-977B-D84CF521E857}" type="pres">
      <dgm:prSet presAssocID="{4F8B43DB-D3A2-4DA6-89EF-7AB0CD8F01CC}" presName="rootText3" presStyleLbl="asst1" presStyleIdx="2" presStyleCnt="3" custScaleX="214751">
        <dgm:presLayoutVars>
          <dgm:chPref val="3"/>
        </dgm:presLayoutVars>
      </dgm:prSet>
      <dgm:spPr/>
    </dgm:pt>
    <dgm:pt modelId="{E952828C-E4FC-4A67-A732-2AC55D31A321}" type="pres">
      <dgm:prSet presAssocID="{4F8B43DB-D3A2-4DA6-89EF-7AB0CD8F01CC}" presName="rootConnector3" presStyleLbl="asst1" presStyleIdx="2" presStyleCnt="3"/>
      <dgm:spPr/>
    </dgm:pt>
    <dgm:pt modelId="{F3A04850-FDF1-42D2-9296-3E6C54E62F30}" type="pres">
      <dgm:prSet presAssocID="{4F8B43DB-D3A2-4DA6-89EF-7AB0CD8F01CC}" presName="hierChild6" presStyleCnt="0"/>
      <dgm:spPr/>
    </dgm:pt>
    <dgm:pt modelId="{C1E307E7-E728-4E92-9C70-16CC96C35125}" type="pres">
      <dgm:prSet presAssocID="{4F8B43DB-D3A2-4DA6-89EF-7AB0CD8F01CC}" presName="hierChild7" presStyleCnt="0"/>
      <dgm:spPr/>
    </dgm:pt>
  </dgm:ptLst>
  <dgm:cxnLst>
    <dgm:cxn modelId="{2599C000-BEA7-4C4D-AD73-9378718C7D37}" type="presOf" srcId="{52833D91-6673-4466-9CDF-BF5A75D48688}" destId="{3758E4E7-8CED-4E7D-8114-46240196B569}" srcOrd="0" destOrd="0" presId="urn:microsoft.com/office/officeart/2005/8/layout/orgChart1"/>
    <dgm:cxn modelId="{8C31F903-9089-4F9E-9F8B-80E0112B9A6B}" type="presOf" srcId="{20DBF7A6-0987-44AD-A667-D80303F110B3}" destId="{41A9DBF2-9BF5-4725-BA8A-64FD8A5D5BBD}" srcOrd="0" destOrd="0" presId="urn:microsoft.com/office/officeart/2005/8/layout/orgChart1"/>
    <dgm:cxn modelId="{59D0CC04-6BF0-42A3-A42F-0FC53D52DB9F}" type="presOf" srcId="{DB55485C-2F7D-44EF-A10C-B56F75D1642F}" destId="{076F4F49-C073-446C-A563-649234C08B5F}" srcOrd="1" destOrd="0" presId="urn:microsoft.com/office/officeart/2005/8/layout/orgChart1"/>
    <dgm:cxn modelId="{973BD704-FC56-4E38-A1CE-6C78274D13FF}" type="presOf" srcId="{0E6BFEF6-9624-47F9-A99C-0349D51EA231}" destId="{00CFEF5D-82A9-454C-A0BF-BFCF04BD4A59}" srcOrd="1" destOrd="0" presId="urn:microsoft.com/office/officeart/2005/8/layout/orgChart1"/>
    <dgm:cxn modelId="{70534A07-0C07-4060-A72A-5AF5860750A1}" srcId="{894B1B01-8B6B-4DBF-9252-E7C7B3C78DAC}" destId="{DBFC7EB3-B995-4A89-A54A-161B7DD1C626}" srcOrd="3" destOrd="0" parTransId="{E54E14EB-E116-4E39-BBC5-F9500D42357F}" sibTransId="{66669720-D4F1-4DC4-9342-7043829152F7}"/>
    <dgm:cxn modelId="{7116E508-019D-4522-8303-2D743C359907}" type="presOf" srcId="{ED1C859E-6FE5-43FE-9ED0-CFFE04DFE2A7}" destId="{CDB2FB6F-3FCD-4BCE-B83E-A53D2B3A3CEB}" srcOrd="1" destOrd="0" presId="urn:microsoft.com/office/officeart/2005/8/layout/orgChart1"/>
    <dgm:cxn modelId="{E01BFA14-2600-44B9-B475-0D925896DEF2}" srcId="{0E6BFEF6-9624-47F9-A99C-0349D51EA231}" destId="{EBD7C293-E8F6-4C92-B428-F7A3FC688E8C}" srcOrd="2" destOrd="0" parTransId="{BA3EF05B-FB4B-4C4C-A245-A14133D4598A}" sibTransId="{2476A580-8604-43F4-8A3A-19ABF91E4652}"/>
    <dgm:cxn modelId="{36530D1A-2149-4460-967D-113CD2061892}" type="presOf" srcId="{31B283A9-1446-4A1C-AA32-7C8130126930}" destId="{FA1CC61A-3A53-4BAC-839E-D2D514DEBBEE}" srcOrd="0" destOrd="0" presId="urn:microsoft.com/office/officeart/2005/8/layout/orgChart1"/>
    <dgm:cxn modelId="{3A00E51A-5CEB-416E-9CF2-02122F17267F}" type="presOf" srcId="{F5E5F2B9-92DC-4676-B788-A43298AD23BD}" destId="{C53A37D0-CA93-4F6F-8FBE-AA09E38E5305}" srcOrd="0" destOrd="0" presId="urn:microsoft.com/office/officeart/2005/8/layout/orgChart1"/>
    <dgm:cxn modelId="{45A2931B-7DE3-4772-9D46-A1A746363224}" type="presOf" srcId="{894B1B01-8B6B-4DBF-9252-E7C7B3C78DAC}" destId="{2C9ECDED-5722-443D-A570-5374D78C4898}" srcOrd="0" destOrd="0" presId="urn:microsoft.com/office/officeart/2005/8/layout/orgChart1"/>
    <dgm:cxn modelId="{DE41F51C-71AD-4704-BAF0-CD2D9D10DC1F}" type="presOf" srcId="{750EA28F-DE90-48E7-915F-5A18BA898A5A}" destId="{BD827782-2113-4963-A38A-7326567A4267}" srcOrd="0" destOrd="0" presId="urn:microsoft.com/office/officeart/2005/8/layout/orgChart1"/>
    <dgm:cxn modelId="{F70CDE1D-C8BA-4FB5-A060-7BAAF208E2E6}" srcId="{C677F6C3-9C38-4C27-9D6C-056C729CAE47}" destId="{5659FF1E-D925-456A-AC51-EF1DF5B47686}" srcOrd="0" destOrd="0" parTransId="{750EA28F-DE90-48E7-915F-5A18BA898A5A}" sibTransId="{8F1F9AAC-FB9B-4633-8FD5-3B0407048579}"/>
    <dgm:cxn modelId="{D5738D25-5E96-4051-9A72-CB6077106EF0}" type="presOf" srcId="{20DBF7A6-0987-44AD-A667-D80303F110B3}" destId="{4874D433-9246-4507-BAF4-CD440F5838FE}" srcOrd="1" destOrd="0" presId="urn:microsoft.com/office/officeart/2005/8/layout/orgChart1"/>
    <dgm:cxn modelId="{EB31E325-2454-44A0-88D4-887C250A9E9F}" type="presOf" srcId="{01AB94D5-CF66-46B5-A574-07E05755354C}" destId="{5FC14DF0-2816-4B33-A1CC-604B88EEC254}" srcOrd="0" destOrd="0" presId="urn:microsoft.com/office/officeart/2005/8/layout/orgChart1"/>
    <dgm:cxn modelId="{BD0B3A26-D58C-49C3-8F26-EC4ADC8F6313}" srcId="{894B1B01-8B6B-4DBF-9252-E7C7B3C78DAC}" destId="{631B4682-5494-4091-A1A1-AE2E3C1D4C11}" srcOrd="0" destOrd="0" parTransId="{52833D91-6673-4466-9CDF-BF5A75D48688}" sibTransId="{783D3546-975E-44E3-87BB-8489675787BC}"/>
    <dgm:cxn modelId="{AC6E9927-4CF1-4213-932B-B1F9164B6713}" type="presOf" srcId="{5659FF1E-D925-456A-AC51-EF1DF5B47686}" destId="{4F470B20-8461-4098-BA43-6258136855D8}" srcOrd="0" destOrd="0" presId="urn:microsoft.com/office/officeart/2005/8/layout/orgChart1"/>
    <dgm:cxn modelId="{0E826A28-ACB3-4FC4-B613-D1582EE475AE}" srcId="{0E6BFEF6-9624-47F9-A99C-0349D51EA231}" destId="{B7B58277-9A60-4D06-A890-FFC5CA65838A}" srcOrd="0" destOrd="0" parTransId="{D7B31E99-94AA-47B0-9E96-C4C00873950A}" sibTransId="{5DFAF351-15C1-428F-AF5D-54CDBC7EC4B0}"/>
    <dgm:cxn modelId="{2FE03129-2A97-4DB4-BE37-D3329508D0F2}" type="presOf" srcId="{4F8B43DB-D3A2-4DA6-89EF-7AB0CD8F01CC}" destId="{A29D17A4-A043-4ED1-977B-D84CF521E857}" srcOrd="0" destOrd="0" presId="urn:microsoft.com/office/officeart/2005/8/layout/orgChart1"/>
    <dgm:cxn modelId="{AFD27629-BA1F-4B65-8C98-53898E456DB9}" type="presOf" srcId="{D7B31E99-94AA-47B0-9E96-C4C00873950A}" destId="{70E124C2-5919-4DF8-B3FD-FA8D34C40700}" srcOrd="0" destOrd="0" presId="urn:microsoft.com/office/officeart/2005/8/layout/orgChart1"/>
    <dgm:cxn modelId="{4D2B3C2A-5363-4355-888E-D71C3E812EE6}" srcId="{894B1B01-8B6B-4DBF-9252-E7C7B3C78DAC}" destId="{0E6BFEF6-9624-47F9-A99C-0349D51EA231}" srcOrd="5" destOrd="0" parTransId="{2B5AA5A6-8C3F-440C-905F-E43D17B93343}" sibTransId="{B3EC93DD-D9EF-42AC-B51C-3CC2B2E6330F}"/>
    <dgm:cxn modelId="{EDE5D82D-26D6-4CC6-806B-CD5BD31AC964}" type="presOf" srcId="{FF039FF4-17BE-4534-85C6-E207A84B5515}" destId="{69930D2B-4840-4E5D-B816-230B6D182966}" srcOrd="0" destOrd="0" presId="urn:microsoft.com/office/officeart/2005/8/layout/orgChart1"/>
    <dgm:cxn modelId="{049E9430-333C-433C-9740-35F2D547F26C}" type="presOf" srcId="{631B4682-5494-4091-A1A1-AE2E3C1D4C11}" destId="{ADCDF3DE-D313-45C7-ACDA-0AE86C89C75F}" srcOrd="0" destOrd="0" presId="urn:microsoft.com/office/officeart/2005/8/layout/orgChart1"/>
    <dgm:cxn modelId="{76ACB433-1AAA-4373-BBE4-51D46C4D2D1E}" type="presOf" srcId="{E92D1DFB-2CB5-49EB-B437-5728512E2B0F}" destId="{8C1A7337-8FB9-4C94-B5DB-E0B0D1C4F847}" srcOrd="0" destOrd="0" presId="urn:microsoft.com/office/officeart/2005/8/layout/orgChart1"/>
    <dgm:cxn modelId="{3CC53434-71B2-4B69-B8BC-42E08DDA877E}" type="presOf" srcId="{DE2D679A-5CF3-4E58-BBD2-FFA968250E79}" destId="{D83D81BB-4294-482B-AEA8-523BB8667AF2}" srcOrd="1" destOrd="0" presId="urn:microsoft.com/office/officeart/2005/8/layout/orgChart1"/>
    <dgm:cxn modelId="{DA9EEF34-46A1-4E46-9CA5-5FA2180E3914}" type="presOf" srcId="{248C92F8-8385-4839-ACFA-DB63E5C2373B}" destId="{7993F55F-FE0B-461A-93E8-38C7E1C1F57E}" srcOrd="1" destOrd="0" presId="urn:microsoft.com/office/officeart/2005/8/layout/orgChart1"/>
    <dgm:cxn modelId="{48943135-D7ED-42C0-982B-85BA9E3C36B4}" type="presOf" srcId="{BB45AB4A-3A37-4D2F-A7C6-89BEFACC100A}" destId="{D529CF9D-1EC0-4EB4-BA8F-D4F1811842B4}" srcOrd="0" destOrd="0" presId="urn:microsoft.com/office/officeart/2005/8/layout/orgChart1"/>
    <dgm:cxn modelId="{87F8BD38-9DF2-47DD-8DFA-61702808FA4E}" type="presOf" srcId="{50A941C7-700D-4E96-8164-113245A28A5D}" destId="{2669ACD8-6510-4272-A0C3-B201EF185CB4}" srcOrd="1" destOrd="0" presId="urn:microsoft.com/office/officeart/2005/8/layout/orgChart1"/>
    <dgm:cxn modelId="{7B7F8B3A-052B-4957-9BCA-5FC5370F3152}" type="presOf" srcId="{0465EBD2-AA17-4842-8ADF-786ECD3BBE25}" destId="{1C63B961-93B3-4E9A-9E5F-CC3CD930B049}" srcOrd="0" destOrd="0" presId="urn:microsoft.com/office/officeart/2005/8/layout/orgChart1"/>
    <dgm:cxn modelId="{33C2843D-F8A7-4C2F-A200-8AE2D2474350}" type="presOf" srcId="{DBFC7EB3-B995-4A89-A54A-161B7DD1C626}" destId="{132E94E1-C3D5-46CB-A325-CC5D3828A266}" srcOrd="0" destOrd="0" presId="urn:microsoft.com/office/officeart/2005/8/layout/orgChart1"/>
    <dgm:cxn modelId="{AE7D903E-FC28-460E-9D04-5BF0BE511F48}" srcId="{FF039FF4-17BE-4534-85C6-E207A84B5515}" destId="{E37BBD16-A441-481C-90AD-EE9882BB2D8C}" srcOrd="1" destOrd="0" parTransId="{CF07D28D-A18D-4238-8F33-37CD615BB1F7}" sibTransId="{850F786F-5144-48B5-84AB-5567CE2153E5}"/>
    <dgm:cxn modelId="{22F43E61-ABE3-4DC1-9552-7CB7E127E0EF}" type="presOf" srcId="{DBFC7EB3-B995-4A89-A54A-161B7DD1C626}" destId="{5DAF5B72-9D77-486C-A478-052AD0C8A4CA}" srcOrd="1" destOrd="0" presId="urn:microsoft.com/office/officeart/2005/8/layout/orgChart1"/>
    <dgm:cxn modelId="{7E209345-F9C6-4BD0-885C-83A2F4FD6DEF}" type="presOf" srcId="{B59259F1-9E29-4DFD-9E14-92EAC8220328}" destId="{F49484B2-14CF-41DF-9333-F02735D5E522}" srcOrd="0" destOrd="0" presId="urn:microsoft.com/office/officeart/2005/8/layout/orgChart1"/>
    <dgm:cxn modelId="{9F93BE67-8BFC-4B6C-B7EA-0BA89C9F04A1}" type="presOf" srcId="{44104451-05C7-4D21-904B-CDD9F1EE19F9}" destId="{B78207FD-01B2-4EE8-B491-12E1B0324F8D}" srcOrd="1" destOrd="0" presId="urn:microsoft.com/office/officeart/2005/8/layout/orgChart1"/>
    <dgm:cxn modelId="{A83ED547-02AC-42F6-9A1A-F85B69382C86}" type="presOf" srcId="{5031E8BC-A48A-4245-9441-9DD33DCE5D8A}" destId="{C6BCBFF3-9C6C-46A4-8C7F-57DDEE19EA73}" srcOrd="0" destOrd="0" presId="urn:microsoft.com/office/officeart/2005/8/layout/orgChart1"/>
    <dgm:cxn modelId="{48E6F64A-E0B6-47C6-BF1D-7E5A1AFCCF1E}" type="presOf" srcId="{894B1B01-8B6B-4DBF-9252-E7C7B3C78DAC}" destId="{BEDACC92-0FEF-4884-8E2F-45B7FB5DF597}" srcOrd="1" destOrd="0" presId="urn:microsoft.com/office/officeart/2005/8/layout/orgChart1"/>
    <dgm:cxn modelId="{3645454C-4487-4D8E-B7CA-D356330AE51D}" type="presOf" srcId="{E37BBD16-A441-481C-90AD-EE9882BB2D8C}" destId="{22B83B5F-DE48-44B4-A8ED-618CECD5927C}" srcOrd="0" destOrd="0" presId="urn:microsoft.com/office/officeart/2005/8/layout/orgChart1"/>
    <dgm:cxn modelId="{C0AC8F6C-194E-4D33-AE87-6F3A7AD9B1D1}" type="presOf" srcId="{B7B58277-9A60-4D06-A890-FFC5CA65838A}" destId="{B6376BDF-17B2-4B7F-9FF8-1E01ACEDE014}" srcOrd="1" destOrd="0" presId="urn:microsoft.com/office/officeart/2005/8/layout/orgChart1"/>
    <dgm:cxn modelId="{0B7A644F-4159-4B4F-B0A2-03698B8B14E6}" type="presOf" srcId="{A5D4105F-30F5-4A6F-AE05-E613DFD5C3A0}" destId="{F3596E85-48BA-4F7B-A314-4764639177DC}" srcOrd="0" destOrd="0" presId="urn:microsoft.com/office/officeart/2005/8/layout/orgChart1"/>
    <dgm:cxn modelId="{7F104D70-B97E-4D43-8AF5-C852A09EFAB4}" type="presOf" srcId="{EBD7C293-E8F6-4C92-B428-F7A3FC688E8C}" destId="{074C6A3E-343B-4BAA-881F-B41F4528EFD0}" srcOrd="1" destOrd="0" presId="urn:microsoft.com/office/officeart/2005/8/layout/orgChart1"/>
    <dgm:cxn modelId="{66A20A51-0A55-4597-B6B0-F000AB7F7A17}" type="presOf" srcId="{1A9C7CFE-7E96-456A-A943-99FEA9C342F1}" destId="{8B9D6834-F758-45E6-8A3A-33464E27BC2C}" srcOrd="0" destOrd="0" presId="urn:microsoft.com/office/officeart/2005/8/layout/orgChart1"/>
    <dgm:cxn modelId="{58FF1957-AFCF-4E80-9D99-5986EA3224E7}" type="presOf" srcId="{4F8B43DB-D3A2-4DA6-89EF-7AB0CD8F01CC}" destId="{E952828C-E4FC-4A67-A732-2AC55D31A321}" srcOrd="1" destOrd="0" presId="urn:microsoft.com/office/officeart/2005/8/layout/orgChart1"/>
    <dgm:cxn modelId="{4AE86E77-02A7-4FAD-AC14-85C13364C006}" type="presOf" srcId="{005416CF-2812-41A9-8957-C389620AFCE2}" destId="{0B1CC7E3-F2E8-4873-BD52-AF896F5F91D1}" srcOrd="0" destOrd="0" presId="urn:microsoft.com/office/officeart/2005/8/layout/orgChart1"/>
    <dgm:cxn modelId="{C0F8817A-2799-4B52-887C-BDBF8715F5B9}" type="presOf" srcId="{0FC1B3F1-4312-434F-80FC-471BC6DCF330}" destId="{2F77E0A5-58FC-4BEC-8B34-4016E8AD02D5}" srcOrd="0" destOrd="0" presId="urn:microsoft.com/office/officeart/2005/8/layout/orgChart1"/>
    <dgm:cxn modelId="{015EB77C-FF4D-4D3F-888B-F667DBEB9A28}" type="presOf" srcId="{DB55485C-2F7D-44EF-A10C-B56F75D1642F}" destId="{D8F305D6-F970-44F8-846E-FFBAE191D962}" srcOrd="0" destOrd="0" presId="urn:microsoft.com/office/officeart/2005/8/layout/orgChart1"/>
    <dgm:cxn modelId="{16BDB27E-54D9-404D-9705-4E6AFF775344}" type="presOf" srcId="{C7E23C79-5056-41E0-8F23-A45270373E62}" destId="{E8E66C7D-8503-45EF-86CB-E41D6E76B373}" srcOrd="0" destOrd="0" presId="urn:microsoft.com/office/officeart/2005/8/layout/orgChart1"/>
    <dgm:cxn modelId="{F08CEA7F-182A-4033-ACEB-A0BAFB06021F}" type="presOf" srcId="{FF039FF4-17BE-4534-85C6-E207A84B5515}" destId="{581F81A9-D6D8-41C3-A5A1-947DC9434593}" srcOrd="1" destOrd="0" presId="urn:microsoft.com/office/officeart/2005/8/layout/orgChart1"/>
    <dgm:cxn modelId="{0EB50B83-ED5E-4EF3-B821-F80C03DA4830}" type="presOf" srcId="{E54E14EB-E116-4E39-BBC5-F9500D42357F}" destId="{64FC5C55-9091-40BC-9D16-054E9F17FA02}" srcOrd="0" destOrd="0" presId="urn:microsoft.com/office/officeart/2005/8/layout/orgChart1"/>
    <dgm:cxn modelId="{46D69D84-46FC-4580-8163-F6A861B07E05}" type="presOf" srcId="{E37BBD16-A441-481C-90AD-EE9882BB2D8C}" destId="{42D5780C-7F7C-4743-902C-F23EAC217D24}" srcOrd="1" destOrd="0" presId="urn:microsoft.com/office/officeart/2005/8/layout/orgChart1"/>
    <dgm:cxn modelId="{8CFC9F85-5BEC-4657-93C7-329AD17163FB}" srcId="{FF039FF4-17BE-4534-85C6-E207A84B5515}" destId="{5031E8BC-A48A-4245-9441-9DD33DCE5D8A}" srcOrd="3" destOrd="0" parTransId="{BB45AB4A-3A37-4D2F-A7C6-89BEFACC100A}" sibTransId="{F0BF711E-59B8-4FE4-8DBB-7C5EC08B95FD}"/>
    <dgm:cxn modelId="{F8C93C86-AC50-44B6-ABA3-8C5650DA2F1D}" type="presOf" srcId="{ED1C859E-6FE5-43FE-9ED0-CFFE04DFE2A7}" destId="{443D913A-0340-409C-9757-35043CA93173}" srcOrd="0" destOrd="0" presId="urn:microsoft.com/office/officeart/2005/8/layout/orgChart1"/>
    <dgm:cxn modelId="{5A852089-E050-406B-956F-0396C4E2DB83}" type="presOf" srcId="{5031E8BC-A48A-4245-9441-9DD33DCE5D8A}" destId="{A115ADC0-8067-44A5-BAE8-9556BDDE65BF}" srcOrd="1" destOrd="0" presId="urn:microsoft.com/office/officeart/2005/8/layout/orgChart1"/>
    <dgm:cxn modelId="{E1345C8F-E70B-4FEC-94BF-00A0648D1E9D}" type="presOf" srcId="{20347A6D-B755-42C3-ADD5-2BC6D563C7B7}" destId="{843BD399-7066-4B40-8B6B-AF8B68E55E65}" srcOrd="0" destOrd="0" presId="urn:microsoft.com/office/officeart/2005/8/layout/orgChart1"/>
    <dgm:cxn modelId="{E60F8899-244C-445B-AFC2-A8D10226FECC}" type="presOf" srcId="{CAD99D6E-C691-49AD-BA52-2820C3E77017}" destId="{70B137FD-BB49-4CC0-AFBD-A0450DB75307}" srcOrd="0" destOrd="0" presId="urn:microsoft.com/office/officeart/2005/8/layout/orgChart1"/>
    <dgm:cxn modelId="{08F5A999-1FDF-4534-B986-663E587EFD9F}" srcId="{DBFC7EB3-B995-4A89-A54A-161B7DD1C626}" destId="{DB55485C-2F7D-44EF-A10C-B56F75D1642F}" srcOrd="1" destOrd="0" parTransId="{F5E5F2B9-92DC-4676-B788-A43298AD23BD}" sibTransId="{673C7ED1-D763-4297-A081-828BE118E01F}"/>
    <dgm:cxn modelId="{7B81829A-55CE-433E-8430-A11394792DEB}" type="presOf" srcId="{5659FF1E-D925-456A-AC51-EF1DF5B47686}" destId="{61AB41C3-7A69-47D6-BDD9-A8AC4B255776}" srcOrd="1" destOrd="0" presId="urn:microsoft.com/office/officeart/2005/8/layout/orgChart1"/>
    <dgm:cxn modelId="{8391DC9D-5CC0-4C68-917F-734ECB4A98D8}" type="presOf" srcId="{CF07D28D-A18D-4238-8F33-37CD615BB1F7}" destId="{15A3B14A-F6EC-4D89-A77B-8370BAE6CF7F}" srcOrd="0" destOrd="0" presId="urn:microsoft.com/office/officeart/2005/8/layout/orgChart1"/>
    <dgm:cxn modelId="{1F73939E-683B-4763-A79E-06C895FE777A}" type="presOf" srcId="{EBD7C293-E8F6-4C92-B428-F7A3FC688E8C}" destId="{D60BDA65-5B9B-4A04-AE27-AEDAAA97489C}" srcOrd="0" destOrd="0" presId="urn:microsoft.com/office/officeart/2005/8/layout/orgChart1"/>
    <dgm:cxn modelId="{F057DFA0-12E5-47DC-8354-D2C4A39D6FB7}" type="presOf" srcId="{0E6BFEF6-9624-47F9-A99C-0349D51EA231}" destId="{8A762A52-59FC-47C2-9982-45C32F5F70AC}" srcOrd="0" destOrd="0" presId="urn:microsoft.com/office/officeart/2005/8/layout/orgChart1"/>
    <dgm:cxn modelId="{9EF825A1-CB5D-455D-AB44-DCE041A17A62}" type="presOf" srcId="{02284FB1-09BD-4BCE-80D3-951191533EC6}" destId="{ED58060E-9D1A-4A4A-91C8-BCD09AD79151}" srcOrd="0" destOrd="0" presId="urn:microsoft.com/office/officeart/2005/8/layout/orgChart1"/>
    <dgm:cxn modelId="{41DE49A7-45B3-4613-A854-BCAB1A0D0B15}" type="presOf" srcId="{248C92F8-8385-4839-ACFA-DB63E5C2373B}" destId="{B4F749DF-0DB8-46D7-9AC7-FF194FA6735B}" srcOrd="0" destOrd="0" presId="urn:microsoft.com/office/officeart/2005/8/layout/orgChart1"/>
    <dgm:cxn modelId="{5B3161AB-110E-4D2D-BC8B-9D01440715E2}" type="presOf" srcId="{C677F6C3-9C38-4C27-9D6C-056C729CAE47}" destId="{017A13C2-0AF5-4E26-B551-A5AC68F54E1A}" srcOrd="1" destOrd="0" presId="urn:microsoft.com/office/officeart/2005/8/layout/orgChart1"/>
    <dgm:cxn modelId="{A9619AAD-4CD1-4B6E-A2F4-539531DF2B7A}" type="presOf" srcId="{A6B13608-5114-458F-8273-76DDFB846373}" destId="{960D12D8-7731-4548-AD79-0E9F3F29C98E}" srcOrd="0" destOrd="0" presId="urn:microsoft.com/office/officeart/2005/8/layout/orgChart1"/>
    <dgm:cxn modelId="{CBEFDAB0-3958-43BA-A1E0-FC50461AE20B}" type="presOf" srcId="{6515DBB2-FC60-4763-AB1F-969E7B0A975F}" destId="{725D6483-02D5-4C5E-9F35-B630A85D843F}" srcOrd="1" destOrd="0" presId="urn:microsoft.com/office/officeart/2005/8/layout/orgChart1"/>
    <dgm:cxn modelId="{3E7445B1-8101-46A5-AAEF-12A4C24EE0B6}" srcId="{C677F6C3-9C38-4C27-9D6C-056C729CAE47}" destId="{6515DBB2-FC60-4763-AB1F-969E7B0A975F}" srcOrd="2" destOrd="0" parTransId="{A6B13608-5114-458F-8273-76DDFB846373}" sibTransId="{8E3569CA-7A1C-4D35-80AD-069BBB896F40}"/>
    <dgm:cxn modelId="{672CD4B2-3B10-4244-9E52-D851C4BCD2A6}" type="presOf" srcId="{6515DBB2-FC60-4763-AB1F-969E7B0A975F}" destId="{DCEE0F42-97D1-4CD4-B95C-0957EFACFFB2}" srcOrd="0" destOrd="0" presId="urn:microsoft.com/office/officeart/2005/8/layout/orgChart1"/>
    <dgm:cxn modelId="{609B8DB5-9DB7-4E81-AB60-BC7DAB4A07C7}" type="presOf" srcId="{B7B58277-9A60-4D06-A890-FFC5CA65838A}" destId="{8F5F7EB8-42FC-4C4D-AB1E-3D58ABF4AA21}" srcOrd="0" destOrd="0" presId="urn:microsoft.com/office/officeart/2005/8/layout/orgChart1"/>
    <dgm:cxn modelId="{1A2344B7-C14F-4D07-9133-C43C752867C8}" type="presOf" srcId="{005416CF-2812-41A9-8957-C389620AFCE2}" destId="{8FB6D08F-1C5D-43D1-904F-BCA090151648}" srcOrd="1" destOrd="0" presId="urn:microsoft.com/office/officeart/2005/8/layout/orgChart1"/>
    <dgm:cxn modelId="{7CCF98BB-44F2-4043-805D-A4B0EAD39F5C}" type="presOf" srcId="{C677F6C3-9C38-4C27-9D6C-056C729CAE47}" destId="{F00CB779-86B6-445B-A507-006B889E553E}" srcOrd="0" destOrd="0" presId="urn:microsoft.com/office/officeart/2005/8/layout/orgChart1"/>
    <dgm:cxn modelId="{B16862C1-9955-4FA3-9FA5-2F9102541D39}" type="presOf" srcId="{E990BEC0-42D5-444E-ACFE-7A60685B0797}" destId="{BC4CFBE8-A3BD-459B-8C5E-4F64D4B4A6B6}" srcOrd="0" destOrd="0" presId="urn:microsoft.com/office/officeart/2005/8/layout/orgChart1"/>
    <dgm:cxn modelId="{27D34CC2-7961-4B46-86F2-4231F64D45EE}" srcId="{894B1B01-8B6B-4DBF-9252-E7C7B3C78DAC}" destId="{FF039FF4-17BE-4534-85C6-E207A84B5515}" srcOrd="6" destOrd="0" parTransId="{E990BEC0-42D5-444E-ACFE-7A60685B0797}" sibTransId="{BEE53866-9495-45A3-8EDF-DB827C981E7A}"/>
    <dgm:cxn modelId="{0FD97FC7-C69D-45AE-91FC-62C0512C4BB4}" type="presOf" srcId="{BA3EF05B-FB4B-4C4C-A245-A14133D4598A}" destId="{2758A9D5-6B6B-4CF8-8095-1A4CACCFC7C2}" srcOrd="0" destOrd="0" presId="urn:microsoft.com/office/officeart/2005/8/layout/orgChart1"/>
    <dgm:cxn modelId="{9763FAC7-D1D6-43A7-8799-E81B9B004DE0}" srcId="{DBFC7EB3-B995-4A89-A54A-161B7DD1C626}" destId="{20DBF7A6-0987-44AD-A667-D80303F110B3}" srcOrd="2" destOrd="0" parTransId="{1A9C7CFE-7E96-456A-A943-99FEA9C342F1}" sibTransId="{2038D258-CD6A-4516-B4A1-730AE5118558}"/>
    <dgm:cxn modelId="{AE6342C8-4088-4E29-9864-77017053AF88}" srcId="{DBFC7EB3-B995-4A89-A54A-161B7DD1C626}" destId="{44104451-05C7-4D21-904B-CDD9F1EE19F9}" srcOrd="0" destOrd="0" parTransId="{E92D1DFB-2CB5-49EB-B437-5728512E2B0F}" sibTransId="{69806621-6B65-40F8-B4D5-05E540306B1B}"/>
    <dgm:cxn modelId="{917023C9-655F-446E-A421-50167DF9A417}" type="presOf" srcId="{631B4682-5494-4091-A1A1-AE2E3C1D4C11}" destId="{613BE5EC-FBA6-467A-A790-20CB3D12312F}" srcOrd="1" destOrd="0" presId="urn:microsoft.com/office/officeart/2005/8/layout/orgChart1"/>
    <dgm:cxn modelId="{FBC67CCB-3973-4F0E-B6B9-2EBD99F38D45}" type="presOf" srcId="{F2DE422D-49F5-45EF-BFF0-C6CF35CF4935}" destId="{8FFA3AC9-D88F-4E8F-9721-634E57FA53AF}" srcOrd="0" destOrd="0" presId="urn:microsoft.com/office/officeart/2005/8/layout/orgChart1"/>
    <dgm:cxn modelId="{C91BE1CB-B6B4-4E7A-A7E1-7E80DA1134B7}" type="presOf" srcId="{C7E23C79-5056-41E0-8F23-A45270373E62}" destId="{CB07F617-722E-447C-AA45-D8A4A24B870C}" srcOrd="1" destOrd="0" presId="urn:microsoft.com/office/officeart/2005/8/layout/orgChart1"/>
    <dgm:cxn modelId="{F9D8A0CD-9905-4D2F-8095-49E7C5209768}" type="presOf" srcId="{50A941C7-700D-4E96-8164-113245A28A5D}" destId="{2E4E8B62-9716-4207-B0C2-BC2B6E8A12F4}" srcOrd="0" destOrd="0" presId="urn:microsoft.com/office/officeart/2005/8/layout/orgChart1"/>
    <dgm:cxn modelId="{94B07DD0-2CF7-4DC2-9DEC-29FA6010F8EC}" type="presOf" srcId="{2B5AA5A6-8C3F-440C-905F-E43D17B93343}" destId="{D4A8EFFE-129A-40A8-B486-75F901FE01FB}" srcOrd="0" destOrd="0" presId="urn:microsoft.com/office/officeart/2005/8/layout/orgChart1"/>
    <dgm:cxn modelId="{194860D4-6CD6-41C6-88D0-248B4E33F594}" srcId="{C677F6C3-9C38-4C27-9D6C-056C729CAE47}" destId="{ED1C859E-6FE5-43FE-9ED0-CFFE04DFE2A7}" srcOrd="1" destOrd="0" parTransId="{31B283A9-1446-4A1C-AA32-7C8130126930}" sibTransId="{708AD6DC-9C82-41B9-BEA2-4587A2A80E42}"/>
    <dgm:cxn modelId="{EC9957D4-6FB0-4091-8ABA-06208C51BAAA}" type="presOf" srcId="{DE2D679A-5CF3-4E58-BBD2-FFA968250E79}" destId="{A9179FBA-EB91-4AB6-9E27-4A8ADEEBA2CF}" srcOrd="0" destOrd="0" presId="urn:microsoft.com/office/officeart/2005/8/layout/orgChart1"/>
    <dgm:cxn modelId="{87FA7FD7-2CA9-4BAC-AF3A-66EFDB594DF2}" srcId="{FF039FF4-17BE-4534-85C6-E207A84B5515}" destId="{248C92F8-8385-4839-ACFA-DB63E5C2373B}" srcOrd="4" destOrd="0" parTransId="{02284FB1-09BD-4BCE-80D3-951191533EC6}" sibTransId="{D16740ED-9CC2-4E27-AE25-37A8F8F279C9}"/>
    <dgm:cxn modelId="{221724D8-CC20-49B4-A41A-89E4E4C1F397}" srcId="{0E6BFEF6-9624-47F9-A99C-0349D51EA231}" destId="{0FC1B3F1-4312-434F-80FC-471BC6DCF330}" srcOrd="1" destOrd="0" parTransId="{A5D4105F-30F5-4A6F-AE05-E613DFD5C3A0}" sibTransId="{8CC0DE3E-D53B-467D-8F47-C389B12FADF8}"/>
    <dgm:cxn modelId="{DA8C3AD8-BA40-4D39-980D-ADA50A05F5F9}" srcId="{894B1B01-8B6B-4DBF-9252-E7C7B3C78DAC}" destId="{4F8B43DB-D3A2-4DA6-89EF-7AB0CD8F01CC}" srcOrd="2" destOrd="0" parTransId="{CC4C5526-C79D-4280-ADF4-D263A1450849}" sibTransId="{4DDC7828-F5C5-4B88-AAB2-7B6C204719ED}"/>
    <dgm:cxn modelId="{193578D8-53AE-4814-990E-FF3D01CEA064}" srcId="{01AB94D5-CF66-46B5-A574-07E05755354C}" destId="{894B1B01-8B6B-4DBF-9252-E7C7B3C78DAC}" srcOrd="0" destOrd="0" parTransId="{C5D9ECAE-243A-4AF3-8241-C2D0E3D189C0}" sibTransId="{7320B18F-522A-4773-BCEA-E14A698E0EAD}"/>
    <dgm:cxn modelId="{F0BE78D8-C5B2-4BD6-BE07-56346E92B664}" srcId="{894B1B01-8B6B-4DBF-9252-E7C7B3C78DAC}" destId="{C677F6C3-9C38-4C27-9D6C-056C729CAE47}" srcOrd="4" destOrd="0" parTransId="{B59259F1-9E29-4DFD-9E14-92EAC8220328}" sibTransId="{1F945DF5-1E0A-4F72-AE60-AD6E465C065E}"/>
    <dgm:cxn modelId="{6EEBE3D9-77A4-42AA-ADD5-9E183F70597D}" srcId="{FF039FF4-17BE-4534-85C6-E207A84B5515}" destId="{DE2D679A-5CF3-4E58-BBD2-FFA968250E79}" srcOrd="0" destOrd="0" parTransId="{F2DE422D-49F5-45EF-BFF0-C6CF35CF4935}" sibTransId="{AA8C0F01-D420-4D29-B5DA-E5D5C5D3A470}"/>
    <dgm:cxn modelId="{2D945EDD-2C03-4139-8E8B-F23C53BF80FA}" srcId="{FF039FF4-17BE-4534-85C6-E207A84B5515}" destId="{005416CF-2812-41A9-8957-C389620AFCE2}" srcOrd="2" destOrd="0" parTransId="{CAD99D6E-C691-49AD-BA52-2820C3E77017}" sibTransId="{9B28A7DE-FD37-4AA9-A277-72B610F55834}"/>
    <dgm:cxn modelId="{0837EBE1-8F19-4311-933C-2D9D4AFE4AA6}" type="presOf" srcId="{44104451-05C7-4D21-904B-CDD9F1EE19F9}" destId="{02E98E91-6B61-4F9B-B750-4AB6FC943885}" srcOrd="0" destOrd="0" presId="urn:microsoft.com/office/officeart/2005/8/layout/orgChart1"/>
    <dgm:cxn modelId="{C68246E6-1F50-4C89-9012-0ECD9E153B03}" srcId="{0E6BFEF6-9624-47F9-A99C-0349D51EA231}" destId="{C7E23C79-5056-41E0-8F23-A45270373E62}" srcOrd="3" destOrd="0" parTransId="{0465EBD2-AA17-4842-8ADF-786ECD3BBE25}" sibTransId="{AC5092FC-1054-4DA4-8A2D-26304D0A0191}"/>
    <dgm:cxn modelId="{2EAE02ED-0785-4D1D-BB5E-C19C8B62DD16}" type="presOf" srcId="{CC4C5526-C79D-4280-ADF4-D263A1450849}" destId="{05401DEF-25BF-4698-B37A-B68D38283318}" srcOrd="0" destOrd="0" presId="urn:microsoft.com/office/officeart/2005/8/layout/orgChart1"/>
    <dgm:cxn modelId="{5746FAF3-9173-42B1-B6D2-341FA5503192}" srcId="{894B1B01-8B6B-4DBF-9252-E7C7B3C78DAC}" destId="{50A941C7-700D-4E96-8164-113245A28A5D}" srcOrd="1" destOrd="0" parTransId="{20347A6D-B755-42C3-ADD5-2BC6D563C7B7}" sibTransId="{B80AABE6-2777-4BBB-889C-1119322E0DF8}"/>
    <dgm:cxn modelId="{6A1E10FD-27B4-464B-8CF1-7EAD3CE568F7}" type="presOf" srcId="{0FC1B3F1-4312-434F-80FC-471BC6DCF330}" destId="{6EA12FA7-C3F9-41E2-A87A-07762FB5A853}" srcOrd="1" destOrd="0" presId="urn:microsoft.com/office/officeart/2005/8/layout/orgChart1"/>
    <dgm:cxn modelId="{69795433-4C93-44BC-AB89-D8E0049D8CFE}" type="presParOf" srcId="{5FC14DF0-2816-4B33-A1CC-604B88EEC254}" destId="{8544EBC6-A420-4A88-A493-C87C402EEB6B}" srcOrd="0" destOrd="0" presId="urn:microsoft.com/office/officeart/2005/8/layout/orgChart1"/>
    <dgm:cxn modelId="{3FE02A48-0201-4119-8D2D-0399EB14788A}" type="presParOf" srcId="{8544EBC6-A420-4A88-A493-C87C402EEB6B}" destId="{9FEA21EE-75D3-4699-B7BF-F5E47F4CCAD4}" srcOrd="0" destOrd="0" presId="urn:microsoft.com/office/officeart/2005/8/layout/orgChart1"/>
    <dgm:cxn modelId="{76937C2F-B894-442A-8834-F69B4D19A5C6}" type="presParOf" srcId="{9FEA21EE-75D3-4699-B7BF-F5E47F4CCAD4}" destId="{2C9ECDED-5722-443D-A570-5374D78C4898}" srcOrd="0" destOrd="0" presId="urn:microsoft.com/office/officeart/2005/8/layout/orgChart1"/>
    <dgm:cxn modelId="{C6F427AC-F734-4A4D-8BC1-A07D304578D6}" type="presParOf" srcId="{9FEA21EE-75D3-4699-B7BF-F5E47F4CCAD4}" destId="{BEDACC92-0FEF-4884-8E2F-45B7FB5DF597}" srcOrd="1" destOrd="0" presId="urn:microsoft.com/office/officeart/2005/8/layout/orgChart1"/>
    <dgm:cxn modelId="{2925FAFA-2510-4094-980F-579D1C1FD1DC}" type="presParOf" srcId="{8544EBC6-A420-4A88-A493-C87C402EEB6B}" destId="{31178464-EB6D-4EAF-8847-D9339F9A19F8}" srcOrd="1" destOrd="0" presId="urn:microsoft.com/office/officeart/2005/8/layout/orgChart1"/>
    <dgm:cxn modelId="{5BB2D124-BA8F-4783-8DD3-BC5C8A889EDD}" type="presParOf" srcId="{31178464-EB6D-4EAF-8847-D9339F9A19F8}" destId="{64FC5C55-9091-40BC-9D16-054E9F17FA02}" srcOrd="0" destOrd="0" presId="urn:microsoft.com/office/officeart/2005/8/layout/orgChart1"/>
    <dgm:cxn modelId="{6C7C191D-5D0A-4D98-9079-3241F578FAEE}" type="presParOf" srcId="{31178464-EB6D-4EAF-8847-D9339F9A19F8}" destId="{9B2299C6-C1B9-4DC8-95F0-A05B39C7C397}" srcOrd="1" destOrd="0" presId="urn:microsoft.com/office/officeart/2005/8/layout/orgChart1"/>
    <dgm:cxn modelId="{453D30A0-90AF-43B4-9DF7-858622BC1242}" type="presParOf" srcId="{9B2299C6-C1B9-4DC8-95F0-A05B39C7C397}" destId="{21C8C36C-E167-4476-84B7-CE6201727C87}" srcOrd="0" destOrd="0" presId="urn:microsoft.com/office/officeart/2005/8/layout/orgChart1"/>
    <dgm:cxn modelId="{D8D17B1B-625F-441E-9795-745F6C358CE3}" type="presParOf" srcId="{21C8C36C-E167-4476-84B7-CE6201727C87}" destId="{132E94E1-C3D5-46CB-A325-CC5D3828A266}" srcOrd="0" destOrd="0" presId="urn:microsoft.com/office/officeart/2005/8/layout/orgChart1"/>
    <dgm:cxn modelId="{5D0BE188-EDC8-4F36-B057-F79A2463A09B}" type="presParOf" srcId="{21C8C36C-E167-4476-84B7-CE6201727C87}" destId="{5DAF5B72-9D77-486C-A478-052AD0C8A4CA}" srcOrd="1" destOrd="0" presId="urn:microsoft.com/office/officeart/2005/8/layout/orgChart1"/>
    <dgm:cxn modelId="{1B3F26BF-6EB3-496A-87B3-8DCA3BBF5F05}" type="presParOf" srcId="{9B2299C6-C1B9-4DC8-95F0-A05B39C7C397}" destId="{81CE9C8A-D8BF-4A39-9365-1F2D76978D32}" srcOrd="1" destOrd="0" presId="urn:microsoft.com/office/officeart/2005/8/layout/orgChart1"/>
    <dgm:cxn modelId="{51E364B1-DBDA-425C-84B7-C37F673732F4}" type="presParOf" srcId="{81CE9C8A-D8BF-4A39-9365-1F2D76978D32}" destId="{8C1A7337-8FB9-4C94-B5DB-E0B0D1C4F847}" srcOrd="0" destOrd="0" presId="urn:microsoft.com/office/officeart/2005/8/layout/orgChart1"/>
    <dgm:cxn modelId="{0BC47F15-B64E-4CA3-8C8C-C4EDF2206083}" type="presParOf" srcId="{81CE9C8A-D8BF-4A39-9365-1F2D76978D32}" destId="{EC041E15-F5D4-4EB3-ACB5-E0B7C84649EC}" srcOrd="1" destOrd="0" presId="urn:microsoft.com/office/officeart/2005/8/layout/orgChart1"/>
    <dgm:cxn modelId="{07DF4AB6-FA70-476F-AE5D-FDE41C126C09}" type="presParOf" srcId="{EC041E15-F5D4-4EB3-ACB5-E0B7C84649EC}" destId="{B16CA4C3-B9D3-4204-97F4-021550B855C8}" srcOrd="0" destOrd="0" presId="urn:microsoft.com/office/officeart/2005/8/layout/orgChart1"/>
    <dgm:cxn modelId="{3D4D3B01-FD37-425C-8F0F-44BCE85C9DC1}" type="presParOf" srcId="{B16CA4C3-B9D3-4204-97F4-021550B855C8}" destId="{02E98E91-6B61-4F9B-B750-4AB6FC943885}" srcOrd="0" destOrd="0" presId="urn:microsoft.com/office/officeart/2005/8/layout/orgChart1"/>
    <dgm:cxn modelId="{70A39064-7381-4E8F-8372-D9EF2F3A0668}" type="presParOf" srcId="{B16CA4C3-B9D3-4204-97F4-021550B855C8}" destId="{B78207FD-01B2-4EE8-B491-12E1B0324F8D}" srcOrd="1" destOrd="0" presId="urn:microsoft.com/office/officeart/2005/8/layout/orgChart1"/>
    <dgm:cxn modelId="{D0E58A14-6205-41F7-B62A-E0BEDD299B69}" type="presParOf" srcId="{EC041E15-F5D4-4EB3-ACB5-E0B7C84649EC}" destId="{4D0F59C8-B583-4255-8D1C-F330AC59F02C}" srcOrd="1" destOrd="0" presId="urn:microsoft.com/office/officeart/2005/8/layout/orgChart1"/>
    <dgm:cxn modelId="{3C6B9ED6-EC38-4840-B45C-17703D78B8DE}" type="presParOf" srcId="{EC041E15-F5D4-4EB3-ACB5-E0B7C84649EC}" destId="{70E755BA-AFBE-4DB8-A46E-0AE8C8D7AF70}" srcOrd="2" destOrd="0" presId="urn:microsoft.com/office/officeart/2005/8/layout/orgChart1"/>
    <dgm:cxn modelId="{A980B90A-1AD3-4DC6-93FF-A3A12F0DEDAA}" type="presParOf" srcId="{81CE9C8A-D8BF-4A39-9365-1F2D76978D32}" destId="{C53A37D0-CA93-4F6F-8FBE-AA09E38E5305}" srcOrd="2" destOrd="0" presId="urn:microsoft.com/office/officeart/2005/8/layout/orgChart1"/>
    <dgm:cxn modelId="{D27595B3-6AF6-417F-966B-212EDEB186A5}" type="presParOf" srcId="{81CE9C8A-D8BF-4A39-9365-1F2D76978D32}" destId="{BDB35AF0-B245-47AC-9F87-CA9F5B8FA1E4}" srcOrd="3" destOrd="0" presId="urn:microsoft.com/office/officeart/2005/8/layout/orgChart1"/>
    <dgm:cxn modelId="{8D5A614B-3DBF-44AC-910D-0D5290F8AEF8}" type="presParOf" srcId="{BDB35AF0-B245-47AC-9F87-CA9F5B8FA1E4}" destId="{CA32B960-24BB-4F90-9C8F-39D0D6F75F98}" srcOrd="0" destOrd="0" presId="urn:microsoft.com/office/officeart/2005/8/layout/orgChart1"/>
    <dgm:cxn modelId="{87F4DF9A-37A7-48E4-A4CE-FB68C573C7CA}" type="presParOf" srcId="{CA32B960-24BB-4F90-9C8F-39D0D6F75F98}" destId="{D8F305D6-F970-44F8-846E-FFBAE191D962}" srcOrd="0" destOrd="0" presId="urn:microsoft.com/office/officeart/2005/8/layout/orgChart1"/>
    <dgm:cxn modelId="{4633D45C-5138-4FAF-B785-7BD3D7394F7F}" type="presParOf" srcId="{CA32B960-24BB-4F90-9C8F-39D0D6F75F98}" destId="{076F4F49-C073-446C-A563-649234C08B5F}" srcOrd="1" destOrd="0" presId="urn:microsoft.com/office/officeart/2005/8/layout/orgChart1"/>
    <dgm:cxn modelId="{79BC2880-C5BC-4A5F-8D59-FFA8607A439C}" type="presParOf" srcId="{BDB35AF0-B245-47AC-9F87-CA9F5B8FA1E4}" destId="{27DC4AD6-EEBA-48BA-8BC0-493DBDE8306A}" srcOrd="1" destOrd="0" presId="urn:microsoft.com/office/officeart/2005/8/layout/orgChart1"/>
    <dgm:cxn modelId="{8D4F0C4F-B44D-4762-80BF-718EB29844BC}" type="presParOf" srcId="{BDB35AF0-B245-47AC-9F87-CA9F5B8FA1E4}" destId="{03D278F4-A899-46B8-A93A-69EDB1BD49F6}" srcOrd="2" destOrd="0" presId="urn:microsoft.com/office/officeart/2005/8/layout/orgChart1"/>
    <dgm:cxn modelId="{B277322F-4CFD-46D9-A419-ECA98FCA224A}" type="presParOf" srcId="{81CE9C8A-D8BF-4A39-9365-1F2D76978D32}" destId="{8B9D6834-F758-45E6-8A3A-33464E27BC2C}" srcOrd="4" destOrd="0" presId="urn:microsoft.com/office/officeart/2005/8/layout/orgChart1"/>
    <dgm:cxn modelId="{0F33286C-00AD-4C13-802F-57763F3ED4B7}" type="presParOf" srcId="{81CE9C8A-D8BF-4A39-9365-1F2D76978D32}" destId="{977A3F46-37CA-4219-AA48-94BACBB9E86E}" srcOrd="5" destOrd="0" presId="urn:microsoft.com/office/officeart/2005/8/layout/orgChart1"/>
    <dgm:cxn modelId="{9D6FE985-D8F5-4235-A249-80927DA4272F}" type="presParOf" srcId="{977A3F46-37CA-4219-AA48-94BACBB9E86E}" destId="{2ADE94D1-0F87-417E-96EF-4FE1BB3BDE24}" srcOrd="0" destOrd="0" presId="urn:microsoft.com/office/officeart/2005/8/layout/orgChart1"/>
    <dgm:cxn modelId="{1C67F12E-0B1A-4BCC-A984-BCCEE6E65311}" type="presParOf" srcId="{2ADE94D1-0F87-417E-96EF-4FE1BB3BDE24}" destId="{41A9DBF2-9BF5-4725-BA8A-64FD8A5D5BBD}" srcOrd="0" destOrd="0" presId="urn:microsoft.com/office/officeart/2005/8/layout/orgChart1"/>
    <dgm:cxn modelId="{46F27730-E6DF-466D-8CDD-27FD63D0AD1B}" type="presParOf" srcId="{2ADE94D1-0F87-417E-96EF-4FE1BB3BDE24}" destId="{4874D433-9246-4507-BAF4-CD440F5838FE}" srcOrd="1" destOrd="0" presId="urn:microsoft.com/office/officeart/2005/8/layout/orgChart1"/>
    <dgm:cxn modelId="{242759C8-2B46-4FF2-BB41-F191731C0F60}" type="presParOf" srcId="{977A3F46-37CA-4219-AA48-94BACBB9E86E}" destId="{EDBDA2FA-AC91-456B-9B21-E41628EA9923}" srcOrd="1" destOrd="0" presId="urn:microsoft.com/office/officeart/2005/8/layout/orgChart1"/>
    <dgm:cxn modelId="{64B8FE39-D788-4ED9-8867-0CE129C28A9B}" type="presParOf" srcId="{977A3F46-37CA-4219-AA48-94BACBB9E86E}" destId="{C259649E-913A-4FC0-9D90-BCF97F2DF9F1}" srcOrd="2" destOrd="0" presId="urn:microsoft.com/office/officeart/2005/8/layout/orgChart1"/>
    <dgm:cxn modelId="{B03DEF84-550B-49C6-8438-2386934847F7}" type="presParOf" srcId="{9B2299C6-C1B9-4DC8-95F0-A05B39C7C397}" destId="{D67600F1-356F-49FF-864B-3561D3B97C91}" srcOrd="2" destOrd="0" presId="urn:microsoft.com/office/officeart/2005/8/layout/orgChart1"/>
    <dgm:cxn modelId="{AA7E6AB3-2E66-4700-B775-34C99E1057A4}" type="presParOf" srcId="{31178464-EB6D-4EAF-8847-D9339F9A19F8}" destId="{F49484B2-14CF-41DF-9333-F02735D5E522}" srcOrd="2" destOrd="0" presId="urn:microsoft.com/office/officeart/2005/8/layout/orgChart1"/>
    <dgm:cxn modelId="{DC0D60E0-1C6C-4747-814B-67885FF0724C}" type="presParOf" srcId="{31178464-EB6D-4EAF-8847-D9339F9A19F8}" destId="{682F210C-00E7-40A6-BC9B-D01E42685BC5}" srcOrd="3" destOrd="0" presId="urn:microsoft.com/office/officeart/2005/8/layout/orgChart1"/>
    <dgm:cxn modelId="{4EE0BD59-4BAB-494B-B049-C57BC13AC500}" type="presParOf" srcId="{682F210C-00E7-40A6-BC9B-D01E42685BC5}" destId="{78701021-D00B-4E27-84CD-C727F8F8AADF}" srcOrd="0" destOrd="0" presId="urn:microsoft.com/office/officeart/2005/8/layout/orgChart1"/>
    <dgm:cxn modelId="{29F50099-AD40-4AF8-A3C3-F2958AE8B9F5}" type="presParOf" srcId="{78701021-D00B-4E27-84CD-C727F8F8AADF}" destId="{F00CB779-86B6-445B-A507-006B889E553E}" srcOrd="0" destOrd="0" presId="urn:microsoft.com/office/officeart/2005/8/layout/orgChart1"/>
    <dgm:cxn modelId="{AD9FC4FE-7F11-467D-8DBD-453D74BA62BF}" type="presParOf" srcId="{78701021-D00B-4E27-84CD-C727F8F8AADF}" destId="{017A13C2-0AF5-4E26-B551-A5AC68F54E1A}" srcOrd="1" destOrd="0" presId="urn:microsoft.com/office/officeart/2005/8/layout/orgChart1"/>
    <dgm:cxn modelId="{3B992710-DC2B-4A01-B33A-788B378CD602}" type="presParOf" srcId="{682F210C-00E7-40A6-BC9B-D01E42685BC5}" destId="{C9FD71D6-2E61-43A3-80D9-738E5F199768}" srcOrd="1" destOrd="0" presId="urn:microsoft.com/office/officeart/2005/8/layout/orgChart1"/>
    <dgm:cxn modelId="{CD2E374C-0DF8-4218-A5F1-C85571924E72}" type="presParOf" srcId="{C9FD71D6-2E61-43A3-80D9-738E5F199768}" destId="{BD827782-2113-4963-A38A-7326567A4267}" srcOrd="0" destOrd="0" presId="urn:microsoft.com/office/officeart/2005/8/layout/orgChart1"/>
    <dgm:cxn modelId="{30B657EE-6743-47C8-A8BC-FC1272CF2E58}" type="presParOf" srcId="{C9FD71D6-2E61-43A3-80D9-738E5F199768}" destId="{EBED4606-5016-4376-B0CB-16D002EE2F92}" srcOrd="1" destOrd="0" presId="urn:microsoft.com/office/officeart/2005/8/layout/orgChart1"/>
    <dgm:cxn modelId="{B7C40262-6669-4D8C-9BA2-23C97E9C0173}" type="presParOf" srcId="{EBED4606-5016-4376-B0CB-16D002EE2F92}" destId="{9E8A8904-EBAB-4B2B-AEF5-A98624BB48E7}" srcOrd="0" destOrd="0" presId="urn:microsoft.com/office/officeart/2005/8/layout/orgChart1"/>
    <dgm:cxn modelId="{24ADE00A-1A87-4B78-935F-1C455FDC0AB5}" type="presParOf" srcId="{9E8A8904-EBAB-4B2B-AEF5-A98624BB48E7}" destId="{4F470B20-8461-4098-BA43-6258136855D8}" srcOrd="0" destOrd="0" presId="urn:microsoft.com/office/officeart/2005/8/layout/orgChart1"/>
    <dgm:cxn modelId="{AC353E7D-0348-4C6C-BF66-7760547EA6B9}" type="presParOf" srcId="{9E8A8904-EBAB-4B2B-AEF5-A98624BB48E7}" destId="{61AB41C3-7A69-47D6-BDD9-A8AC4B255776}" srcOrd="1" destOrd="0" presId="urn:microsoft.com/office/officeart/2005/8/layout/orgChart1"/>
    <dgm:cxn modelId="{9B313515-86CB-486A-B87E-15A8C913E04D}" type="presParOf" srcId="{EBED4606-5016-4376-B0CB-16D002EE2F92}" destId="{519BABF1-CDF2-47DD-B2DA-D1200F2ADC76}" srcOrd="1" destOrd="0" presId="urn:microsoft.com/office/officeart/2005/8/layout/orgChart1"/>
    <dgm:cxn modelId="{A83D8AB1-EDC9-4B99-8534-B237EAD647F6}" type="presParOf" srcId="{EBED4606-5016-4376-B0CB-16D002EE2F92}" destId="{6FC2FE7C-9836-4855-8E5E-6A8C5DB04D69}" srcOrd="2" destOrd="0" presId="urn:microsoft.com/office/officeart/2005/8/layout/orgChart1"/>
    <dgm:cxn modelId="{BB91706A-D139-4F8C-9297-116BA4E023A8}" type="presParOf" srcId="{C9FD71D6-2E61-43A3-80D9-738E5F199768}" destId="{FA1CC61A-3A53-4BAC-839E-D2D514DEBBEE}" srcOrd="2" destOrd="0" presId="urn:microsoft.com/office/officeart/2005/8/layout/orgChart1"/>
    <dgm:cxn modelId="{0616B3D3-97C4-46C4-8363-34E08D56622A}" type="presParOf" srcId="{C9FD71D6-2E61-43A3-80D9-738E5F199768}" destId="{81135215-46B2-4803-8727-CDFB18BC3143}" srcOrd="3" destOrd="0" presId="urn:microsoft.com/office/officeart/2005/8/layout/orgChart1"/>
    <dgm:cxn modelId="{D9AF7F91-6160-4754-A19F-A1CA5A1D7095}" type="presParOf" srcId="{81135215-46B2-4803-8727-CDFB18BC3143}" destId="{91E2BE4C-79FF-4F33-A784-8281A94390B1}" srcOrd="0" destOrd="0" presId="urn:microsoft.com/office/officeart/2005/8/layout/orgChart1"/>
    <dgm:cxn modelId="{95A0D6B3-178E-4824-B6A1-034E1921F87B}" type="presParOf" srcId="{91E2BE4C-79FF-4F33-A784-8281A94390B1}" destId="{443D913A-0340-409C-9757-35043CA93173}" srcOrd="0" destOrd="0" presId="urn:microsoft.com/office/officeart/2005/8/layout/orgChart1"/>
    <dgm:cxn modelId="{F68A6635-E4DE-44F1-92F3-538511E53393}" type="presParOf" srcId="{91E2BE4C-79FF-4F33-A784-8281A94390B1}" destId="{CDB2FB6F-3FCD-4BCE-B83E-A53D2B3A3CEB}" srcOrd="1" destOrd="0" presId="urn:microsoft.com/office/officeart/2005/8/layout/orgChart1"/>
    <dgm:cxn modelId="{4399CF97-9FA8-4BAC-B21A-997942BCB6AF}" type="presParOf" srcId="{81135215-46B2-4803-8727-CDFB18BC3143}" destId="{00B1E628-A335-4472-8E97-82E3B0AE5F7A}" srcOrd="1" destOrd="0" presId="urn:microsoft.com/office/officeart/2005/8/layout/orgChart1"/>
    <dgm:cxn modelId="{0CFAA751-5812-4731-A861-F270D63CEB82}" type="presParOf" srcId="{81135215-46B2-4803-8727-CDFB18BC3143}" destId="{F2C3E737-E111-4271-9943-A59D11FB41BD}" srcOrd="2" destOrd="0" presId="urn:microsoft.com/office/officeart/2005/8/layout/orgChart1"/>
    <dgm:cxn modelId="{D52DEADB-394F-4E2C-BAAE-EEEC3D9DF081}" type="presParOf" srcId="{C9FD71D6-2E61-43A3-80D9-738E5F199768}" destId="{960D12D8-7731-4548-AD79-0E9F3F29C98E}" srcOrd="4" destOrd="0" presId="urn:microsoft.com/office/officeart/2005/8/layout/orgChart1"/>
    <dgm:cxn modelId="{722D71B3-95A5-481B-B63E-B525C8CEF039}" type="presParOf" srcId="{C9FD71D6-2E61-43A3-80D9-738E5F199768}" destId="{AD5BDF16-45EB-444F-920A-D0CB9A1C1DFD}" srcOrd="5" destOrd="0" presId="urn:microsoft.com/office/officeart/2005/8/layout/orgChart1"/>
    <dgm:cxn modelId="{6A1EDCFA-7376-4407-87E0-47789C837DD2}" type="presParOf" srcId="{AD5BDF16-45EB-444F-920A-D0CB9A1C1DFD}" destId="{9B071A8F-704C-438F-9530-9575E310A9F1}" srcOrd="0" destOrd="0" presId="urn:microsoft.com/office/officeart/2005/8/layout/orgChart1"/>
    <dgm:cxn modelId="{ABC9EDE8-00BF-49F6-9C3F-46A9F5037E7F}" type="presParOf" srcId="{9B071A8F-704C-438F-9530-9575E310A9F1}" destId="{DCEE0F42-97D1-4CD4-B95C-0957EFACFFB2}" srcOrd="0" destOrd="0" presId="urn:microsoft.com/office/officeart/2005/8/layout/orgChart1"/>
    <dgm:cxn modelId="{1DA47478-5495-4768-8917-EFE6CF3E6231}" type="presParOf" srcId="{9B071A8F-704C-438F-9530-9575E310A9F1}" destId="{725D6483-02D5-4C5E-9F35-B630A85D843F}" srcOrd="1" destOrd="0" presId="urn:microsoft.com/office/officeart/2005/8/layout/orgChart1"/>
    <dgm:cxn modelId="{C253CD9F-3BC8-4E49-A034-04191EBA9D89}" type="presParOf" srcId="{AD5BDF16-45EB-444F-920A-D0CB9A1C1DFD}" destId="{1AEE4ACC-3B85-4A4B-8821-16AC95EC8957}" srcOrd="1" destOrd="0" presId="urn:microsoft.com/office/officeart/2005/8/layout/orgChart1"/>
    <dgm:cxn modelId="{C69A3FBF-DCB6-45BB-91AA-F9D7E64BED67}" type="presParOf" srcId="{AD5BDF16-45EB-444F-920A-D0CB9A1C1DFD}" destId="{393FA342-B4F3-4CC7-BCCC-9A08716CC3C6}" srcOrd="2" destOrd="0" presId="urn:microsoft.com/office/officeart/2005/8/layout/orgChart1"/>
    <dgm:cxn modelId="{FA28C963-1878-489C-A702-0F0AE1FA9A6C}" type="presParOf" srcId="{682F210C-00E7-40A6-BC9B-D01E42685BC5}" destId="{B4FB061D-C585-4DFE-886D-E9C2CCC81907}" srcOrd="2" destOrd="0" presId="urn:microsoft.com/office/officeart/2005/8/layout/orgChart1"/>
    <dgm:cxn modelId="{DC67AC67-B199-46F0-A818-3B641A11F3AF}" type="presParOf" srcId="{31178464-EB6D-4EAF-8847-D9339F9A19F8}" destId="{D4A8EFFE-129A-40A8-B486-75F901FE01FB}" srcOrd="4" destOrd="0" presId="urn:microsoft.com/office/officeart/2005/8/layout/orgChart1"/>
    <dgm:cxn modelId="{8E7E7407-815F-4AB9-B4A2-7E97DFF8613A}" type="presParOf" srcId="{31178464-EB6D-4EAF-8847-D9339F9A19F8}" destId="{4D53000F-6365-43D0-AC01-11863D053EDE}" srcOrd="5" destOrd="0" presId="urn:microsoft.com/office/officeart/2005/8/layout/orgChart1"/>
    <dgm:cxn modelId="{BACC3232-D8E7-417E-AF5A-DED7B21CD7E0}" type="presParOf" srcId="{4D53000F-6365-43D0-AC01-11863D053EDE}" destId="{8D934B8D-01BA-4FB4-9970-9E9B8A908FEE}" srcOrd="0" destOrd="0" presId="urn:microsoft.com/office/officeart/2005/8/layout/orgChart1"/>
    <dgm:cxn modelId="{A08F6E6E-2A60-45FB-A127-E06D8BECEF3C}" type="presParOf" srcId="{8D934B8D-01BA-4FB4-9970-9E9B8A908FEE}" destId="{8A762A52-59FC-47C2-9982-45C32F5F70AC}" srcOrd="0" destOrd="0" presId="urn:microsoft.com/office/officeart/2005/8/layout/orgChart1"/>
    <dgm:cxn modelId="{8BA70F79-4AD1-4065-B2B9-73B4DA1CA8D4}" type="presParOf" srcId="{8D934B8D-01BA-4FB4-9970-9E9B8A908FEE}" destId="{00CFEF5D-82A9-454C-A0BF-BFCF04BD4A59}" srcOrd="1" destOrd="0" presId="urn:microsoft.com/office/officeart/2005/8/layout/orgChart1"/>
    <dgm:cxn modelId="{32F82FF2-B3BC-4EA1-B6E1-5734893E56B3}" type="presParOf" srcId="{4D53000F-6365-43D0-AC01-11863D053EDE}" destId="{7AB03708-FC6F-4323-927D-078135AF5ADE}" srcOrd="1" destOrd="0" presId="urn:microsoft.com/office/officeart/2005/8/layout/orgChart1"/>
    <dgm:cxn modelId="{3A1A32ED-D3EF-4FC3-8DBB-8B1FF5D364F2}" type="presParOf" srcId="{7AB03708-FC6F-4323-927D-078135AF5ADE}" destId="{70E124C2-5919-4DF8-B3FD-FA8D34C40700}" srcOrd="0" destOrd="0" presId="urn:microsoft.com/office/officeart/2005/8/layout/orgChart1"/>
    <dgm:cxn modelId="{BDD5FE5B-5B75-406D-896E-43333F68B4D3}" type="presParOf" srcId="{7AB03708-FC6F-4323-927D-078135AF5ADE}" destId="{3E242609-E4C6-4130-B112-2DC6B35CFAD4}" srcOrd="1" destOrd="0" presId="urn:microsoft.com/office/officeart/2005/8/layout/orgChart1"/>
    <dgm:cxn modelId="{E0E31160-5A8E-4C65-9F75-95A0030296FF}" type="presParOf" srcId="{3E242609-E4C6-4130-B112-2DC6B35CFAD4}" destId="{7C8CAD11-3C3D-408E-8161-23FE0431F774}" srcOrd="0" destOrd="0" presId="urn:microsoft.com/office/officeart/2005/8/layout/orgChart1"/>
    <dgm:cxn modelId="{F0673477-0CF9-434C-A3EF-B2A175953639}" type="presParOf" srcId="{7C8CAD11-3C3D-408E-8161-23FE0431F774}" destId="{8F5F7EB8-42FC-4C4D-AB1E-3D58ABF4AA21}" srcOrd="0" destOrd="0" presId="urn:microsoft.com/office/officeart/2005/8/layout/orgChart1"/>
    <dgm:cxn modelId="{86BF9A77-5D06-4AFA-A8E3-356D2BFEAFB8}" type="presParOf" srcId="{7C8CAD11-3C3D-408E-8161-23FE0431F774}" destId="{B6376BDF-17B2-4B7F-9FF8-1E01ACEDE014}" srcOrd="1" destOrd="0" presId="urn:microsoft.com/office/officeart/2005/8/layout/orgChart1"/>
    <dgm:cxn modelId="{CAFD454D-96F5-4F13-AE0A-52B1716573CC}" type="presParOf" srcId="{3E242609-E4C6-4130-B112-2DC6B35CFAD4}" destId="{2E26D7ED-692A-4760-B962-31038E397D25}" srcOrd="1" destOrd="0" presId="urn:microsoft.com/office/officeart/2005/8/layout/orgChart1"/>
    <dgm:cxn modelId="{C7E154FE-FC77-41EA-8E1C-A1A68CD17E59}" type="presParOf" srcId="{3E242609-E4C6-4130-B112-2DC6B35CFAD4}" destId="{734B8E2D-FE48-4CEA-9448-EBE6454CCCC2}" srcOrd="2" destOrd="0" presId="urn:microsoft.com/office/officeart/2005/8/layout/orgChart1"/>
    <dgm:cxn modelId="{050DEE92-56F4-4FE7-AD00-674FAD5D9A08}" type="presParOf" srcId="{7AB03708-FC6F-4323-927D-078135AF5ADE}" destId="{F3596E85-48BA-4F7B-A314-4764639177DC}" srcOrd="2" destOrd="0" presId="urn:microsoft.com/office/officeart/2005/8/layout/orgChart1"/>
    <dgm:cxn modelId="{BAAD45A4-1BF7-4DC7-B8D9-ADF660630905}" type="presParOf" srcId="{7AB03708-FC6F-4323-927D-078135AF5ADE}" destId="{1575402D-D840-4713-98D0-D388AF372BC2}" srcOrd="3" destOrd="0" presId="urn:microsoft.com/office/officeart/2005/8/layout/orgChart1"/>
    <dgm:cxn modelId="{F8408AE6-72C9-44C4-86CE-A3D38892738E}" type="presParOf" srcId="{1575402D-D840-4713-98D0-D388AF372BC2}" destId="{0C2E12EE-300D-40D8-8375-EF70FF291DFF}" srcOrd="0" destOrd="0" presId="urn:microsoft.com/office/officeart/2005/8/layout/orgChart1"/>
    <dgm:cxn modelId="{B2DC702E-45F8-49EA-88B5-7A23257F8E04}" type="presParOf" srcId="{0C2E12EE-300D-40D8-8375-EF70FF291DFF}" destId="{2F77E0A5-58FC-4BEC-8B34-4016E8AD02D5}" srcOrd="0" destOrd="0" presId="urn:microsoft.com/office/officeart/2005/8/layout/orgChart1"/>
    <dgm:cxn modelId="{8E5785B1-B6CC-4381-AD15-64B4B0D159A2}" type="presParOf" srcId="{0C2E12EE-300D-40D8-8375-EF70FF291DFF}" destId="{6EA12FA7-C3F9-41E2-A87A-07762FB5A853}" srcOrd="1" destOrd="0" presId="urn:microsoft.com/office/officeart/2005/8/layout/orgChart1"/>
    <dgm:cxn modelId="{23548318-3107-4581-B22D-4D5111E1409A}" type="presParOf" srcId="{1575402D-D840-4713-98D0-D388AF372BC2}" destId="{3703DB65-E2E2-4F75-B438-1BB0B9E0F5D4}" srcOrd="1" destOrd="0" presId="urn:microsoft.com/office/officeart/2005/8/layout/orgChart1"/>
    <dgm:cxn modelId="{DA4A1776-EE0F-4B7A-BCD3-CA31614A5B79}" type="presParOf" srcId="{1575402D-D840-4713-98D0-D388AF372BC2}" destId="{5707788E-DDB0-4538-B513-C62748FBC31A}" srcOrd="2" destOrd="0" presId="urn:microsoft.com/office/officeart/2005/8/layout/orgChart1"/>
    <dgm:cxn modelId="{46A4ED14-F3A1-409B-873C-13EE5337AAD9}" type="presParOf" srcId="{7AB03708-FC6F-4323-927D-078135AF5ADE}" destId="{2758A9D5-6B6B-4CF8-8095-1A4CACCFC7C2}" srcOrd="4" destOrd="0" presId="urn:microsoft.com/office/officeart/2005/8/layout/orgChart1"/>
    <dgm:cxn modelId="{D4EF540C-C301-49D0-87BD-25F5899BF61C}" type="presParOf" srcId="{7AB03708-FC6F-4323-927D-078135AF5ADE}" destId="{07B865A3-1EE3-414F-A525-E19D46F98455}" srcOrd="5" destOrd="0" presId="urn:microsoft.com/office/officeart/2005/8/layout/orgChart1"/>
    <dgm:cxn modelId="{F5B9A90B-281B-4E79-9D7D-51152901AEBA}" type="presParOf" srcId="{07B865A3-1EE3-414F-A525-E19D46F98455}" destId="{59AB0353-D359-4EEA-9F63-F8446B185FBA}" srcOrd="0" destOrd="0" presId="urn:microsoft.com/office/officeart/2005/8/layout/orgChart1"/>
    <dgm:cxn modelId="{B905847C-A230-4C62-8F47-1BBFFB6D6844}" type="presParOf" srcId="{59AB0353-D359-4EEA-9F63-F8446B185FBA}" destId="{D60BDA65-5B9B-4A04-AE27-AEDAAA97489C}" srcOrd="0" destOrd="0" presId="urn:microsoft.com/office/officeart/2005/8/layout/orgChart1"/>
    <dgm:cxn modelId="{91F684C4-0BCB-4110-AD97-F00DA0EF9CB6}" type="presParOf" srcId="{59AB0353-D359-4EEA-9F63-F8446B185FBA}" destId="{074C6A3E-343B-4BAA-881F-B41F4528EFD0}" srcOrd="1" destOrd="0" presId="urn:microsoft.com/office/officeart/2005/8/layout/orgChart1"/>
    <dgm:cxn modelId="{E5F4F0F4-A12B-4E54-8C23-1C977E8553C4}" type="presParOf" srcId="{07B865A3-1EE3-414F-A525-E19D46F98455}" destId="{7FDEBE86-D4D9-4C1C-88C2-07125253C950}" srcOrd="1" destOrd="0" presId="urn:microsoft.com/office/officeart/2005/8/layout/orgChart1"/>
    <dgm:cxn modelId="{FCF37192-4474-4D1B-8731-A2D29704C59A}" type="presParOf" srcId="{07B865A3-1EE3-414F-A525-E19D46F98455}" destId="{9673490C-9826-4830-A29C-AE203172AD70}" srcOrd="2" destOrd="0" presId="urn:microsoft.com/office/officeart/2005/8/layout/orgChart1"/>
    <dgm:cxn modelId="{859B8682-5772-44C4-B67F-799F407FA796}" type="presParOf" srcId="{7AB03708-FC6F-4323-927D-078135AF5ADE}" destId="{1C63B961-93B3-4E9A-9E5F-CC3CD930B049}" srcOrd="6" destOrd="0" presId="urn:microsoft.com/office/officeart/2005/8/layout/orgChart1"/>
    <dgm:cxn modelId="{48146A0A-5A32-451B-B450-826286962703}" type="presParOf" srcId="{7AB03708-FC6F-4323-927D-078135AF5ADE}" destId="{C2CF8AAC-8F76-4443-B39B-1B9004AAD731}" srcOrd="7" destOrd="0" presId="urn:microsoft.com/office/officeart/2005/8/layout/orgChart1"/>
    <dgm:cxn modelId="{E51B9356-C4A0-4B11-8CD2-84403B2512F7}" type="presParOf" srcId="{C2CF8AAC-8F76-4443-B39B-1B9004AAD731}" destId="{8C080F24-2E8A-43B7-BD9E-1BD887D8DEB4}" srcOrd="0" destOrd="0" presId="urn:microsoft.com/office/officeart/2005/8/layout/orgChart1"/>
    <dgm:cxn modelId="{2AD0E1BB-2258-433D-B7EC-70B4AACCEE9C}" type="presParOf" srcId="{8C080F24-2E8A-43B7-BD9E-1BD887D8DEB4}" destId="{E8E66C7D-8503-45EF-86CB-E41D6E76B373}" srcOrd="0" destOrd="0" presId="urn:microsoft.com/office/officeart/2005/8/layout/orgChart1"/>
    <dgm:cxn modelId="{AF9DF460-CD53-4399-96D5-A871057EA60E}" type="presParOf" srcId="{8C080F24-2E8A-43B7-BD9E-1BD887D8DEB4}" destId="{CB07F617-722E-447C-AA45-D8A4A24B870C}" srcOrd="1" destOrd="0" presId="urn:microsoft.com/office/officeart/2005/8/layout/orgChart1"/>
    <dgm:cxn modelId="{63460A9F-162C-45AD-8DF7-42C79E179808}" type="presParOf" srcId="{C2CF8AAC-8F76-4443-B39B-1B9004AAD731}" destId="{4FFF73C6-E0F0-4CCD-9065-CC8956307500}" srcOrd="1" destOrd="0" presId="urn:microsoft.com/office/officeart/2005/8/layout/orgChart1"/>
    <dgm:cxn modelId="{DBC9E83B-6B32-4BBD-96F7-3EA6A6B6DF0D}" type="presParOf" srcId="{C2CF8AAC-8F76-4443-B39B-1B9004AAD731}" destId="{19DA6675-86C5-4601-B392-7A59277EB967}" srcOrd="2" destOrd="0" presId="urn:microsoft.com/office/officeart/2005/8/layout/orgChart1"/>
    <dgm:cxn modelId="{DA25FBDB-CA19-43C5-BBE0-77B0DABC4B19}" type="presParOf" srcId="{4D53000F-6365-43D0-AC01-11863D053EDE}" destId="{92C76CBA-C56D-4FBC-8723-1C6A9A4DB9C2}" srcOrd="2" destOrd="0" presId="urn:microsoft.com/office/officeart/2005/8/layout/orgChart1"/>
    <dgm:cxn modelId="{61E22238-BC9F-40D9-80E4-1DCF56B382A6}" type="presParOf" srcId="{31178464-EB6D-4EAF-8847-D9339F9A19F8}" destId="{BC4CFBE8-A3BD-459B-8C5E-4F64D4B4A6B6}" srcOrd="6" destOrd="0" presId="urn:microsoft.com/office/officeart/2005/8/layout/orgChart1"/>
    <dgm:cxn modelId="{158CAC12-F31C-46C4-822F-85216EFBED39}" type="presParOf" srcId="{31178464-EB6D-4EAF-8847-D9339F9A19F8}" destId="{5F554329-3A68-456E-A91B-629160E49987}" srcOrd="7" destOrd="0" presId="urn:microsoft.com/office/officeart/2005/8/layout/orgChart1"/>
    <dgm:cxn modelId="{63E2A453-934A-49EF-B1E2-3EC202D7549D}" type="presParOf" srcId="{5F554329-3A68-456E-A91B-629160E49987}" destId="{14F528E9-7ACC-4022-B91D-1484862F5A1B}" srcOrd="0" destOrd="0" presId="urn:microsoft.com/office/officeart/2005/8/layout/orgChart1"/>
    <dgm:cxn modelId="{4CE50860-A2D3-4061-96C9-992A41AF3BDB}" type="presParOf" srcId="{14F528E9-7ACC-4022-B91D-1484862F5A1B}" destId="{69930D2B-4840-4E5D-B816-230B6D182966}" srcOrd="0" destOrd="0" presId="urn:microsoft.com/office/officeart/2005/8/layout/orgChart1"/>
    <dgm:cxn modelId="{8FD8FC18-2258-43CC-9B9E-02947F90DB29}" type="presParOf" srcId="{14F528E9-7ACC-4022-B91D-1484862F5A1B}" destId="{581F81A9-D6D8-41C3-A5A1-947DC9434593}" srcOrd="1" destOrd="0" presId="urn:microsoft.com/office/officeart/2005/8/layout/orgChart1"/>
    <dgm:cxn modelId="{81794ED3-C5D4-4D55-BD29-39EDB202C560}" type="presParOf" srcId="{5F554329-3A68-456E-A91B-629160E49987}" destId="{91CD2C1E-5D7A-4A7D-95E1-7F5ACC876D21}" srcOrd="1" destOrd="0" presId="urn:microsoft.com/office/officeart/2005/8/layout/orgChart1"/>
    <dgm:cxn modelId="{D6DBA088-68AC-4EF7-908D-8E13CF4BDB31}" type="presParOf" srcId="{91CD2C1E-5D7A-4A7D-95E1-7F5ACC876D21}" destId="{8FFA3AC9-D88F-4E8F-9721-634E57FA53AF}" srcOrd="0" destOrd="0" presId="urn:microsoft.com/office/officeart/2005/8/layout/orgChart1"/>
    <dgm:cxn modelId="{733CE6AB-6654-455D-AA68-2D688596D2B5}" type="presParOf" srcId="{91CD2C1E-5D7A-4A7D-95E1-7F5ACC876D21}" destId="{E18AD582-E12B-4D3A-AFBF-DFAD6636162E}" srcOrd="1" destOrd="0" presId="urn:microsoft.com/office/officeart/2005/8/layout/orgChart1"/>
    <dgm:cxn modelId="{A592571D-4CEE-404A-B5DD-8C5D3C8F6BBB}" type="presParOf" srcId="{E18AD582-E12B-4D3A-AFBF-DFAD6636162E}" destId="{A6449C43-1854-4168-ACBC-1A64562235AE}" srcOrd="0" destOrd="0" presId="urn:microsoft.com/office/officeart/2005/8/layout/orgChart1"/>
    <dgm:cxn modelId="{B02372EE-B626-4AB2-93C2-30185E1A7954}" type="presParOf" srcId="{A6449C43-1854-4168-ACBC-1A64562235AE}" destId="{A9179FBA-EB91-4AB6-9E27-4A8ADEEBA2CF}" srcOrd="0" destOrd="0" presId="urn:microsoft.com/office/officeart/2005/8/layout/orgChart1"/>
    <dgm:cxn modelId="{C24487FD-1DD6-416C-BF84-1589CDEF2B78}" type="presParOf" srcId="{A6449C43-1854-4168-ACBC-1A64562235AE}" destId="{D83D81BB-4294-482B-AEA8-523BB8667AF2}" srcOrd="1" destOrd="0" presId="urn:microsoft.com/office/officeart/2005/8/layout/orgChart1"/>
    <dgm:cxn modelId="{FC622B07-10D3-4E7B-88ED-17BD858F5219}" type="presParOf" srcId="{E18AD582-E12B-4D3A-AFBF-DFAD6636162E}" destId="{A03A2ED1-942F-4C63-AEDF-289407124242}" srcOrd="1" destOrd="0" presId="urn:microsoft.com/office/officeart/2005/8/layout/orgChart1"/>
    <dgm:cxn modelId="{CF0FE9BE-D428-4512-8F5E-6D8C890DA41C}" type="presParOf" srcId="{E18AD582-E12B-4D3A-AFBF-DFAD6636162E}" destId="{60396584-03A4-42C9-9396-B87EDC04121A}" srcOrd="2" destOrd="0" presId="urn:microsoft.com/office/officeart/2005/8/layout/orgChart1"/>
    <dgm:cxn modelId="{A096B835-CD18-4706-A02C-3E171D711DF3}" type="presParOf" srcId="{91CD2C1E-5D7A-4A7D-95E1-7F5ACC876D21}" destId="{15A3B14A-F6EC-4D89-A77B-8370BAE6CF7F}" srcOrd="2" destOrd="0" presId="urn:microsoft.com/office/officeart/2005/8/layout/orgChart1"/>
    <dgm:cxn modelId="{848C4B85-1584-4DA5-B6E1-7805B92A7EED}" type="presParOf" srcId="{91CD2C1E-5D7A-4A7D-95E1-7F5ACC876D21}" destId="{2D89385F-74DF-43EE-9FC7-7B73E6431E0C}" srcOrd="3" destOrd="0" presId="urn:microsoft.com/office/officeart/2005/8/layout/orgChart1"/>
    <dgm:cxn modelId="{B7BDFD34-D461-4366-9EEB-7126B779F9B4}" type="presParOf" srcId="{2D89385F-74DF-43EE-9FC7-7B73E6431E0C}" destId="{39527872-4078-4B12-8051-257F862E966B}" srcOrd="0" destOrd="0" presId="urn:microsoft.com/office/officeart/2005/8/layout/orgChart1"/>
    <dgm:cxn modelId="{6F3AA221-B60B-413D-AEF1-3A9502303F41}" type="presParOf" srcId="{39527872-4078-4B12-8051-257F862E966B}" destId="{22B83B5F-DE48-44B4-A8ED-618CECD5927C}" srcOrd="0" destOrd="0" presId="urn:microsoft.com/office/officeart/2005/8/layout/orgChart1"/>
    <dgm:cxn modelId="{65041F6F-2161-4D90-8C43-7623FC63C3B9}" type="presParOf" srcId="{39527872-4078-4B12-8051-257F862E966B}" destId="{42D5780C-7F7C-4743-902C-F23EAC217D24}" srcOrd="1" destOrd="0" presId="urn:microsoft.com/office/officeart/2005/8/layout/orgChart1"/>
    <dgm:cxn modelId="{31B265CB-E27C-4C35-9345-D3C08FA98E47}" type="presParOf" srcId="{2D89385F-74DF-43EE-9FC7-7B73E6431E0C}" destId="{3102BB4C-D0EC-4694-8182-10DE535F7A0F}" srcOrd="1" destOrd="0" presId="urn:microsoft.com/office/officeart/2005/8/layout/orgChart1"/>
    <dgm:cxn modelId="{510891DF-E42C-4AEE-8175-7E1CB1818E72}" type="presParOf" srcId="{2D89385F-74DF-43EE-9FC7-7B73E6431E0C}" destId="{35276D8A-31F9-4A86-9DE7-38AFD3AE01E5}" srcOrd="2" destOrd="0" presId="urn:microsoft.com/office/officeart/2005/8/layout/orgChart1"/>
    <dgm:cxn modelId="{0E95A510-3608-494B-8B7C-DDDD74766C58}" type="presParOf" srcId="{91CD2C1E-5D7A-4A7D-95E1-7F5ACC876D21}" destId="{70B137FD-BB49-4CC0-AFBD-A0450DB75307}" srcOrd="4" destOrd="0" presId="urn:microsoft.com/office/officeart/2005/8/layout/orgChart1"/>
    <dgm:cxn modelId="{3442E2AF-52C9-46BF-B35E-C3981B61F74D}" type="presParOf" srcId="{91CD2C1E-5D7A-4A7D-95E1-7F5ACC876D21}" destId="{AC24BAF6-DAE3-4460-9E7A-26902AEA5A80}" srcOrd="5" destOrd="0" presId="urn:microsoft.com/office/officeart/2005/8/layout/orgChart1"/>
    <dgm:cxn modelId="{BED90A55-2938-4A99-A5EF-017DF1D8CBCF}" type="presParOf" srcId="{AC24BAF6-DAE3-4460-9E7A-26902AEA5A80}" destId="{5217481C-4F0D-498D-B086-0DB941FBB93B}" srcOrd="0" destOrd="0" presId="urn:microsoft.com/office/officeart/2005/8/layout/orgChart1"/>
    <dgm:cxn modelId="{25B2ACD6-85F9-4E22-9B95-849004026770}" type="presParOf" srcId="{5217481C-4F0D-498D-B086-0DB941FBB93B}" destId="{0B1CC7E3-F2E8-4873-BD52-AF896F5F91D1}" srcOrd="0" destOrd="0" presId="urn:microsoft.com/office/officeart/2005/8/layout/orgChart1"/>
    <dgm:cxn modelId="{F52F64AB-B005-491A-8BD1-CDA9246E7592}" type="presParOf" srcId="{5217481C-4F0D-498D-B086-0DB941FBB93B}" destId="{8FB6D08F-1C5D-43D1-904F-BCA090151648}" srcOrd="1" destOrd="0" presId="urn:microsoft.com/office/officeart/2005/8/layout/orgChart1"/>
    <dgm:cxn modelId="{B4776976-B671-4A80-91B4-6435A5A23F54}" type="presParOf" srcId="{AC24BAF6-DAE3-4460-9E7A-26902AEA5A80}" destId="{C630E2CA-4D80-491E-8940-F279113D65F5}" srcOrd="1" destOrd="0" presId="urn:microsoft.com/office/officeart/2005/8/layout/orgChart1"/>
    <dgm:cxn modelId="{C8DD1621-DF41-4E39-823B-5EB443695A09}" type="presParOf" srcId="{AC24BAF6-DAE3-4460-9E7A-26902AEA5A80}" destId="{F3A4FB61-C81A-4F97-85EF-5C632BC74A19}" srcOrd="2" destOrd="0" presId="urn:microsoft.com/office/officeart/2005/8/layout/orgChart1"/>
    <dgm:cxn modelId="{A8AE7B1A-BFE6-4412-99FE-12D88C04E463}" type="presParOf" srcId="{91CD2C1E-5D7A-4A7D-95E1-7F5ACC876D21}" destId="{D529CF9D-1EC0-4EB4-BA8F-D4F1811842B4}" srcOrd="6" destOrd="0" presId="urn:microsoft.com/office/officeart/2005/8/layout/orgChart1"/>
    <dgm:cxn modelId="{C518543C-1BBE-454E-A840-C7381C684729}" type="presParOf" srcId="{91CD2C1E-5D7A-4A7D-95E1-7F5ACC876D21}" destId="{699B88CC-602E-43E0-B8BF-B9E755830473}" srcOrd="7" destOrd="0" presId="urn:microsoft.com/office/officeart/2005/8/layout/orgChart1"/>
    <dgm:cxn modelId="{AA7A2FCC-B505-417A-BBD9-6472F7D1546D}" type="presParOf" srcId="{699B88CC-602E-43E0-B8BF-B9E755830473}" destId="{6CADD149-A2B1-408A-A9DE-36F63DBAD545}" srcOrd="0" destOrd="0" presId="urn:microsoft.com/office/officeart/2005/8/layout/orgChart1"/>
    <dgm:cxn modelId="{608365F9-5259-4655-B909-8A44B42F6C7C}" type="presParOf" srcId="{6CADD149-A2B1-408A-A9DE-36F63DBAD545}" destId="{C6BCBFF3-9C6C-46A4-8C7F-57DDEE19EA73}" srcOrd="0" destOrd="0" presId="urn:microsoft.com/office/officeart/2005/8/layout/orgChart1"/>
    <dgm:cxn modelId="{400F4BD0-1EC9-4A20-8AC1-F3F2DAA3CC62}" type="presParOf" srcId="{6CADD149-A2B1-408A-A9DE-36F63DBAD545}" destId="{A115ADC0-8067-44A5-BAE8-9556BDDE65BF}" srcOrd="1" destOrd="0" presId="urn:microsoft.com/office/officeart/2005/8/layout/orgChart1"/>
    <dgm:cxn modelId="{B5021526-9D80-4DE0-82F7-7EF259B8D5B6}" type="presParOf" srcId="{699B88CC-602E-43E0-B8BF-B9E755830473}" destId="{D676E2C1-6492-4A95-B3CD-62A856E25E97}" srcOrd="1" destOrd="0" presId="urn:microsoft.com/office/officeart/2005/8/layout/orgChart1"/>
    <dgm:cxn modelId="{64FF4C6E-5EE1-40A1-BB7B-1E10E1DEAE7F}" type="presParOf" srcId="{699B88CC-602E-43E0-B8BF-B9E755830473}" destId="{2157B897-E97C-4E47-AED6-BAD46C4D2488}" srcOrd="2" destOrd="0" presId="urn:microsoft.com/office/officeart/2005/8/layout/orgChart1"/>
    <dgm:cxn modelId="{F74D2BEA-C410-463C-ACD9-BB48C5F24A4F}" type="presParOf" srcId="{91CD2C1E-5D7A-4A7D-95E1-7F5ACC876D21}" destId="{ED58060E-9D1A-4A4A-91C8-BCD09AD79151}" srcOrd="8" destOrd="0" presId="urn:microsoft.com/office/officeart/2005/8/layout/orgChart1"/>
    <dgm:cxn modelId="{12F8AC2C-8E5F-4317-8F7D-B05724882545}" type="presParOf" srcId="{91CD2C1E-5D7A-4A7D-95E1-7F5ACC876D21}" destId="{A2D2475A-8D57-4C3A-9222-7E43C81797B9}" srcOrd="9" destOrd="0" presId="urn:microsoft.com/office/officeart/2005/8/layout/orgChart1"/>
    <dgm:cxn modelId="{9C602F27-5018-43C8-8A05-51120E9A43A5}" type="presParOf" srcId="{A2D2475A-8D57-4C3A-9222-7E43C81797B9}" destId="{A9D00CC8-E540-4BC9-B9AC-1F802EE1B01C}" srcOrd="0" destOrd="0" presId="urn:microsoft.com/office/officeart/2005/8/layout/orgChart1"/>
    <dgm:cxn modelId="{77176A06-4DCE-4AC4-9464-E013E0143E39}" type="presParOf" srcId="{A9D00CC8-E540-4BC9-B9AC-1F802EE1B01C}" destId="{B4F749DF-0DB8-46D7-9AC7-FF194FA6735B}" srcOrd="0" destOrd="0" presId="urn:microsoft.com/office/officeart/2005/8/layout/orgChart1"/>
    <dgm:cxn modelId="{18629787-A6B7-4DDF-B3FD-99F01093FFCC}" type="presParOf" srcId="{A9D00CC8-E540-4BC9-B9AC-1F802EE1B01C}" destId="{7993F55F-FE0B-461A-93E8-38C7E1C1F57E}" srcOrd="1" destOrd="0" presId="urn:microsoft.com/office/officeart/2005/8/layout/orgChart1"/>
    <dgm:cxn modelId="{CCD6F820-D962-4AC5-A4F4-925A6099C107}" type="presParOf" srcId="{A2D2475A-8D57-4C3A-9222-7E43C81797B9}" destId="{56C54EB5-0571-4C77-8E53-C30B64DE6A03}" srcOrd="1" destOrd="0" presId="urn:microsoft.com/office/officeart/2005/8/layout/orgChart1"/>
    <dgm:cxn modelId="{21645748-A34F-494D-9BF3-999334C224E5}" type="presParOf" srcId="{A2D2475A-8D57-4C3A-9222-7E43C81797B9}" destId="{A77F4C68-9739-4AD9-AF58-8F85F1C5C611}" srcOrd="2" destOrd="0" presId="urn:microsoft.com/office/officeart/2005/8/layout/orgChart1"/>
    <dgm:cxn modelId="{CC4CB16B-6237-4808-BF25-E1880C1B4187}" type="presParOf" srcId="{5F554329-3A68-456E-A91B-629160E49987}" destId="{031DB068-B4C1-4A50-850D-557F25AB0076}" srcOrd="2" destOrd="0" presId="urn:microsoft.com/office/officeart/2005/8/layout/orgChart1"/>
    <dgm:cxn modelId="{4BF73913-E0D3-4315-8C1C-F2A9F14FAEAE}" type="presParOf" srcId="{8544EBC6-A420-4A88-A493-C87C402EEB6B}" destId="{B69D729E-5AEA-4226-8424-CC9B98D91A65}" srcOrd="2" destOrd="0" presId="urn:microsoft.com/office/officeart/2005/8/layout/orgChart1"/>
    <dgm:cxn modelId="{56EE60D8-F739-4A3D-96E4-0A3E616718CE}" type="presParOf" srcId="{B69D729E-5AEA-4226-8424-CC9B98D91A65}" destId="{3758E4E7-8CED-4E7D-8114-46240196B569}" srcOrd="0" destOrd="0" presId="urn:microsoft.com/office/officeart/2005/8/layout/orgChart1"/>
    <dgm:cxn modelId="{AAF1CF44-668F-433F-AF99-CD38072028EB}" type="presParOf" srcId="{B69D729E-5AEA-4226-8424-CC9B98D91A65}" destId="{B1CD561B-7476-4CFF-85C5-834636C0BE8C}" srcOrd="1" destOrd="0" presId="urn:microsoft.com/office/officeart/2005/8/layout/orgChart1"/>
    <dgm:cxn modelId="{B3BDCF91-AA17-4E52-A394-8394BC3932B9}" type="presParOf" srcId="{B1CD561B-7476-4CFF-85C5-834636C0BE8C}" destId="{FA5A5233-983C-4761-9002-1B03B536B924}" srcOrd="0" destOrd="0" presId="urn:microsoft.com/office/officeart/2005/8/layout/orgChart1"/>
    <dgm:cxn modelId="{25A57B51-65C3-4FFF-80D6-2737CF887DC9}" type="presParOf" srcId="{FA5A5233-983C-4761-9002-1B03B536B924}" destId="{ADCDF3DE-D313-45C7-ACDA-0AE86C89C75F}" srcOrd="0" destOrd="0" presId="urn:microsoft.com/office/officeart/2005/8/layout/orgChart1"/>
    <dgm:cxn modelId="{251666F3-1510-418A-87D2-3EDEB511DBA6}" type="presParOf" srcId="{FA5A5233-983C-4761-9002-1B03B536B924}" destId="{613BE5EC-FBA6-467A-A790-20CB3D12312F}" srcOrd="1" destOrd="0" presId="urn:microsoft.com/office/officeart/2005/8/layout/orgChart1"/>
    <dgm:cxn modelId="{78CB4266-78EF-454A-8CE0-B78BF6196E7D}" type="presParOf" srcId="{B1CD561B-7476-4CFF-85C5-834636C0BE8C}" destId="{C79FD4B5-52BA-48E1-96E7-FD4017A2DCC7}" srcOrd="1" destOrd="0" presId="urn:microsoft.com/office/officeart/2005/8/layout/orgChart1"/>
    <dgm:cxn modelId="{CEF78234-2E10-4FB5-ADCF-EC49CE055F19}" type="presParOf" srcId="{B1CD561B-7476-4CFF-85C5-834636C0BE8C}" destId="{47DADA09-91E0-4CDF-A45B-08F09112793D}" srcOrd="2" destOrd="0" presId="urn:microsoft.com/office/officeart/2005/8/layout/orgChart1"/>
    <dgm:cxn modelId="{EEB28C90-BF66-4026-B3F5-30A8D75190BB}" type="presParOf" srcId="{B69D729E-5AEA-4226-8424-CC9B98D91A65}" destId="{843BD399-7066-4B40-8B6B-AF8B68E55E65}" srcOrd="2" destOrd="0" presId="urn:microsoft.com/office/officeart/2005/8/layout/orgChart1"/>
    <dgm:cxn modelId="{6F28B94F-6DF6-476C-A743-D3F13B4A52E8}" type="presParOf" srcId="{B69D729E-5AEA-4226-8424-CC9B98D91A65}" destId="{0AF3EF71-85BA-41E3-8C5E-D1DAFDFE9C36}" srcOrd="3" destOrd="0" presId="urn:microsoft.com/office/officeart/2005/8/layout/orgChart1"/>
    <dgm:cxn modelId="{2DC41DAD-E3F8-494A-AF33-BD3EB8EB3113}" type="presParOf" srcId="{0AF3EF71-85BA-41E3-8C5E-D1DAFDFE9C36}" destId="{05B58E78-59AF-4ECF-A3AC-3A8DFC108C82}" srcOrd="0" destOrd="0" presId="urn:microsoft.com/office/officeart/2005/8/layout/orgChart1"/>
    <dgm:cxn modelId="{86385E7F-0E4F-466F-81B6-7853C4A319D2}" type="presParOf" srcId="{05B58E78-59AF-4ECF-A3AC-3A8DFC108C82}" destId="{2E4E8B62-9716-4207-B0C2-BC2B6E8A12F4}" srcOrd="0" destOrd="0" presId="urn:microsoft.com/office/officeart/2005/8/layout/orgChart1"/>
    <dgm:cxn modelId="{7A8669B7-7A7D-4899-B893-B67C203DCE62}" type="presParOf" srcId="{05B58E78-59AF-4ECF-A3AC-3A8DFC108C82}" destId="{2669ACD8-6510-4272-A0C3-B201EF185CB4}" srcOrd="1" destOrd="0" presId="urn:microsoft.com/office/officeart/2005/8/layout/orgChart1"/>
    <dgm:cxn modelId="{E66FEE64-5D8B-4673-8B5C-F0F15F36F08D}" type="presParOf" srcId="{0AF3EF71-85BA-41E3-8C5E-D1DAFDFE9C36}" destId="{5B604DA9-C27F-4939-8E4F-EBCA90C67F30}" srcOrd="1" destOrd="0" presId="urn:microsoft.com/office/officeart/2005/8/layout/orgChart1"/>
    <dgm:cxn modelId="{8BBAC417-048E-40F8-8291-669B639DE08B}" type="presParOf" srcId="{0AF3EF71-85BA-41E3-8C5E-D1DAFDFE9C36}" destId="{7A72B6F6-E0C1-499D-8017-3BA2758F6157}" srcOrd="2" destOrd="0" presId="urn:microsoft.com/office/officeart/2005/8/layout/orgChart1"/>
    <dgm:cxn modelId="{8B804895-E3E8-4799-952B-447C1AD21485}" type="presParOf" srcId="{B69D729E-5AEA-4226-8424-CC9B98D91A65}" destId="{05401DEF-25BF-4698-B37A-B68D38283318}" srcOrd="4" destOrd="0" presId="urn:microsoft.com/office/officeart/2005/8/layout/orgChart1"/>
    <dgm:cxn modelId="{4B817471-C007-4304-932F-B48D6A9545D6}" type="presParOf" srcId="{B69D729E-5AEA-4226-8424-CC9B98D91A65}" destId="{F8266441-1FDE-4340-95F5-04582C495BF4}" srcOrd="5" destOrd="0" presId="urn:microsoft.com/office/officeart/2005/8/layout/orgChart1"/>
    <dgm:cxn modelId="{16C773BA-B858-4A41-A2C7-1A5F047D1555}" type="presParOf" srcId="{F8266441-1FDE-4340-95F5-04582C495BF4}" destId="{FDA9836A-FE7D-43E6-865A-9FA952877450}" srcOrd="0" destOrd="0" presId="urn:microsoft.com/office/officeart/2005/8/layout/orgChart1"/>
    <dgm:cxn modelId="{4B89E5BA-4523-4381-BFE1-CC8F045081F1}" type="presParOf" srcId="{FDA9836A-FE7D-43E6-865A-9FA952877450}" destId="{A29D17A4-A043-4ED1-977B-D84CF521E857}" srcOrd="0" destOrd="0" presId="urn:microsoft.com/office/officeart/2005/8/layout/orgChart1"/>
    <dgm:cxn modelId="{1B5C4887-ACE5-4B5B-8CA2-0B608777D89E}" type="presParOf" srcId="{FDA9836A-FE7D-43E6-865A-9FA952877450}" destId="{E952828C-E4FC-4A67-A732-2AC55D31A321}" srcOrd="1" destOrd="0" presId="urn:microsoft.com/office/officeart/2005/8/layout/orgChart1"/>
    <dgm:cxn modelId="{7AAF1591-C6F3-47C0-B6C2-C153C3BFC09C}" type="presParOf" srcId="{F8266441-1FDE-4340-95F5-04582C495BF4}" destId="{F3A04850-FDF1-42D2-9296-3E6C54E62F30}" srcOrd="1" destOrd="0" presId="urn:microsoft.com/office/officeart/2005/8/layout/orgChart1"/>
    <dgm:cxn modelId="{4B81F2C4-6402-4860-BE95-151EC3542578}" type="presParOf" srcId="{F8266441-1FDE-4340-95F5-04582C495BF4}" destId="{C1E307E7-E728-4E92-9C70-16CC96C3512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401DEF-25BF-4698-B37A-B68D38283318}">
      <dsp:nvSpPr>
        <dsp:cNvPr id="0" name=""/>
        <dsp:cNvSpPr/>
      </dsp:nvSpPr>
      <dsp:spPr>
        <a:xfrm>
          <a:off x="5155923" y="733606"/>
          <a:ext cx="93525" cy="916625"/>
        </a:xfrm>
        <a:custGeom>
          <a:avLst/>
          <a:gdLst/>
          <a:ahLst/>
          <a:cxnLst/>
          <a:rect l="0" t="0" r="0" b="0"/>
          <a:pathLst>
            <a:path>
              <a:moveTo>
                <a:pt x="93525" y="0"/>
              </a:moveTo>
              <a:lnTo>
                <a:pt x="93525" y="916625"/>
              </a:lnTo>
              <a:lnTo>
                <a:pt x="0" y="9166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3BD399-7066-4B40-8B6B-AF8B68E55E65}">
      <dsp:nvSpPr>
        <dsp:cNvPr id="0" name=""/>
        <dsp:cNvSpPr/>
      </dsp:nvSpPr>
      <dsp:spPr>
        <a:xfrm>
          <a:off x="5249448" y="733606"/>
          <a:ext cx="93525" cy="2842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4218"/>
              </a:lnTo>
              <a:lnTo>
                <a:pt x="93525" y="2842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58E4E7-8CED-4E7D-8114-46240196B569}">
      <dsp:nvSpPr>
        <dsp:cNvPr id="0" name=""/>
        <dsp:cNvSpPr/>
      </dsp:nvSpPr>
      <dsp:spPr>
        <a:xfrm>
          <a:off x="5154222" y="733606"/>
          <a:ext cx="95226" cy="284218"/>
        </a:xfrm>
        <a:custGeom>
          <a:avLst/>
          <a:gdLst/>
          <a:ahLst/>
          <a:cxnLst/>
          <a:rect l="0" t="0" r="0" b="0"/>
          <a:pathLst>
            <a:path>
              <a:moveTo>
                <a:pt x="95226" y="0"/>
              </a:moveTo>
              <a:lnTo>
                <a:pt x="95226" y="284218"/>
              </a:lnTo>
              <a:lnTo>
                <a:pt x="0" y="2842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58060E-9D1A-4A4A-91C8-BCD09AD79151}">
      <dsp:nvSpPr>
        <dsp:cNvPr id="0" name=""/>
        <dsp:cNvSpPr/>
      </dsp:nvSpPr>
      <dsp:spPr>
        <a:xfrm>
          <a:off x="7865261" y="2655724"/>
          <a:ext cx="317701" cy="29741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74189"/>
              </a:lnTo>
              <a:lnTo>
                <a:pt x="317701" y="297418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29CF9D-1EC0-4EB4-BA8F-D4F1811842B4}">
      <dsp:nvSpPr>
        <dsp:cNvPr id="0" name=""/>
        <dsp:cNvSpPr/>
      </dsp:nvSpPr>
      <dsp:spPr>
        <a:xfrm>
          <a:off x="7865261" y="2655724"/>
          <a:ext cx="317701" cy="23330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3019"/>
              </a:lnTo>
              <a:lnTo>
                <a:pt x="317701" y="233301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B137FD-BB49-4CC0-AFBD-A0450DB75307}">
      <dsp:nvSpPr>
        <dsp:cNvPr id="0" name=""/>
        <dsp:cNvSpPr/>
      </dsp:nvSpPr>
      <dsp:spPr>
        <a:xfrm>
          <a:off x="7865261" y="2655724"/>
          <a:ext cx="317701" cy="16926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92651"/>
              </a:lnTo>
              <a:lnTo>
                <a:pt x="317701" y="169265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A3B14A-F6EC-4D89-A77B-8370BAE6CF7F}">
      <dsp:nvSpPr>
        <dsp:cNvPr id="0" name=""/>
        <dsp:cNvSpPr/>
      </dsp:nvSpPr>
      <dsp:spPr>
        <a:xfrm>
          <a:off x="7865261" y="2655724"/>
          <a:ext cx="317701" cy="1052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52682"/>
              </a:lnTo>
              <a:lnTo>
                <a:pt x="317701" y="1052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FA3AC9-D88F-4E8F-9721-634E57FA53AF}">
      <dsp:nvSpPr>
        <dsp:cNvPr id="0" name=""/>
        <dsp:cNvSpPr/>
      </dsp:nvSpPr>
      <dsp:spPr>
        <a:xfrm>
          <a:off x="7865261" y="2655724"/>
          <a:ext cx="317701" cy="4131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111"/>
              </a:lnTo>
              <a:lnTo>
                <a:pt x="317701" y="41311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4CFBE8-A3BD-459B-8C5E-4F64D4B4A6B6}">
      <dsp:nvSpPr>
        <dsp:cNvPr id="0" name=""/>
        <dsp:cNvSpPr/>
      </dsp:nvSpPr>
      <dsp:spPr>
        <a:xfrm>
          <a:off x="5249448" y="733606"/>
          <a:ext cx="3463017" cy="13263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32829"/>
              </a:lnTo>
              <a:lnTo>
                <a:pt x="3463017" y="1232829"/>
              </a:lnTo>
              <a:lnTo>
                <a:pt x="3463017" y="13263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63B961-93B3-4E9A-9E5F-CC3CD930B049}">
      <dsp:nvSpPr>
        <dsp:cNvPr id="0" name=""/>
        <dsp:cNvSpPr/>
      </dsp:nvSpPr>
      <dsp:spPr>
        <a:xfrm>
          <a:off x="5556840" y="2655724"/>
          <a:ext cx="318261" cy="2790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90978"/>
              </a:lnTo>
              <a:lnTo>
                <a:pt x="318261" y="279097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58A9D5-6B6B-4CF8-8095-1A4CACCFC7C2}">
      <dsp:nvSpPr>
        <dsp:cNvPr id="0" name=""/>
        <dsp:cNvSpPr/>
      </dsp:nvSpPr>
      <dsp:spPr>
        <a:xfrm>
          <a:off x="5556840" y="2655724"/>
          <a:ext cx="318261" cy="20638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63881"/>
              </a:lnTo>
              <a:lnTo>
                <a:pt x="318261" y="206388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596E85-48BA-4F7B-A314-4764639177DC}">
      <dsp:nvSpPr>
        <dsp:cNvPr id="0" name=""/>
        <dsp:cNvSpPr/>
      </dsp:nvSpPr>
      <dsp:spPr>
        <a:xfrm>
          <a:off x="5556840" y="2655724"/>
          <a:ext cx="318261" cy="13314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1444"/>
              </a:lnTo>
              <a:lnTo>
                <a:pt x="318261" y="13314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E124C2-5919-4DF8-B3FD-FA8D34C40700}">
      <dsp:nvSpPr>
        <dsp:cNvPr id="0" name=""/>
        <dsp:cNvSpPr/>
      </dsp:nvSpPr>
      <dsp:spPr>
        <a:xfrm>
          <a:off x="5556840" y="2655724"/>
          <a:ext cx="318261" cy="5060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06059"/>
              </a:lnTo>
              <a:lnTo>
                <a:pt x="318261" y="50605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A8EFFE-129A-40A8-B486-75F901FE01FB}">
      <dsp:nvSpPr>
        <dsp:cNvPr id="0" name=""/>
        <dsp:cNvSpPr/>
      </dsp:nvSpPr>
      <dsp:spPr>
        <a:xfrm>
          <a:off x="5249448" y="733606"/>
          <a:ext cx="1156089" cy="13263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32829"/>
              </a:lnTo>
              <a:lnTo>
                <a:pt x="1156089" y="1232829"/>
              </a:lnTo>
              <a:lnTo>
                <a:pt x="1156089" y="13263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0D12D8-7731-4548-AD79-0E9F3F29C98E}">
      <dsp:nvSpPr>
        <dsp:cNvPr id="0" name=""/>
        <dsp:cNvSpPr/>
      </dsp:nvSpPr>
      <dsp:spPr>
        <a:xfrm>
          <a:off x="3267285" y="2642897"/>
          <a:ext cx="299022" cy="20049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04982"/>
              </a:lnTo>
              <a:lnTo>
                <a:pt x="299022" y="20049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1CC61A-3A53-4BAC-839E-D2D514DEBBEE}">
      <dsp:nvSpPr>
        <dsp:cNvPr id="0" name=""/>
        <dsp:cNvSpPr/>
      </dsp:nvSpPr>
      <dsp:spPr>
        <a:xfrm>
          <a:off x="3267285" y="2642897"/>
          <a:ext cx="299022" cy="12904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90478"/>
              </a:lnTo>
              <a:lnTo>
                <a:pt x="299022" y="129047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827782-2113-4963-A38A-7326567A4267}">
      <dsp:nvSpPr>
        <dsp:cNvPr id="0" name=""/>
        <dsp:cNvSpPr/>
      </dsp:nvSpPr>
      <dsp:spPr>
        <a:xfrm>
          <a:off x="3267285" y="2642897"/>
          <a:ext cx="299022" cy="5009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00955"/>
              </a:lnTo>
              <a:lnTo>
                <a:pt x="299022" y="50095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9484B2-14CF-41DF-9333-F02735D5E522}">
      <dsp:nvSpPr>
        <dsp:cNvPr id="0" name=""/>
        <dsp:cNvSpPr/>
      </dsp:nvSpPr>
      <dsp:spPr>
        <a:xfrm>
          <a:off x="4115983" y="733606"/>
          <a:ext cx="1133465" cy="1313527"/>
        </a:xfrm>
        <a:custGeom>
          <a:avLst/>
          <a:gdLst/>
          <a:ahLst/>
          <a:cxnLst/>
          <a:rect l="0" t="0" r="0" b="0"/>
          <a:pathLst>
            <a:path>
              <a:moveTo>
                <a:pt x="1133465" y="0"/>
              </a:moveTo>
              <a:lnTo>
                <a:pt x="1133465" y="1220002"/>
              </a:lnTo>
              <a:lnTo>
                <a:pt x="0" y="1220002"/>
              </a:lnTo>
              <a:lnTo>
                <a:pt x="0" y="131352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9D6834-F758-45E6-8A3A-33464E27BC2C}">
      <dsp:nvSpPr>
        <dsp:cNvPr id="0" name=""/>
        <dsp:cNvSpPr/>
      </dsp:nvSpPr>
      <dsp:spPr>
        <a:xfrm>
          <a:off x="939564" y="2655902"/>
          <a:ext cx="318209" cy="16914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91455"/>
              </a:lnTo>
              <a:lnTo>
                <a:pt x="318209" y="169145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3A37D0-CA93-4F6F-8FBE-AA09E38E5305}">
      <dsp:nvSpPr>
        <dsp:cNvPr id="0" name=""/>
        <dsp:cNvSpPr/>
      </dsp:nvSpPr>
      <dsp:spPr>
        <a:xfrm>
          <a:off x="939564" y="2655902"/>
          <a:ext cx="318209" cy="10522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52283"/>
              </a:lnTo>
              <a:lnTo>
                <a:pt x="318209" y="105228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1A7337-8FB9-4C94-B5DB-E0B0D1C4F847}">
      <dsp:nvSpPr>
        <dsp:cNvPr id="0" name=""/>
        <dsp:cNvSpPr/>
      </dsp:nvSpPr>
      <dsp:spPr>
        <a:xfrm>
          <a:off x="939564" y="2655902"/>
          <a:ext cx="318209" cy="4131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111"/>
              </a:lnTo>
              <a:lnTo>
                <a:pt x="318209" y="41311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FC5C55-9091-40BC-9D16-054E9F17FA02}">
      <dsp:nvSpPr>
        <dsp:cNvPr id="0" name=""/>
        <dsp:cNvSpPr/>
      </dsp:nvSpPr>
      <dsp:spPr>
        <a:xfrm>
          <a:off x="1788122" y="733606"/>
          <a:ext cx="3461325" cy="1326354"/>
        </a:xfrm>
        <a:custGeom>
          <a:avLst/>
          <a:gdLst/>
          <a:ahLst/>
          <a:cxnLst/>
          <a:rect l="0" t="0" r="0" b="0"/>
          <a:pathLst>
            <a:path>
              <a:moveTo>
                <a:pt x="3461325" y="0"/>
              </a:moveTo>
              <a:lnTo>
                <a:pt x="3461325" y="1232829"/>
              </a:lnTo>
              <a:lnTo>
                <a:pt x="0" y="1232829"/>
              </a:lnTo>
              <a:lnTo>
                <a:pt x="0" y="13263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9ECDED-5722-443D-A570-5374D78C4898}">
      <dsp:nvSpPr>
        <dsp:cNvPr id="0" name=""/>
        <dsp:cNvSpPr/>
      </dsp:nvSpPr>
      <dsp:spPr>
        <a:xfrm>
          <a:off x="4338799" y="125796"/>
          <a:ext cx="1821297" cy="6078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/>
            <a:t>Dirección</a:t>
          </a:r>
        </a:p>
      </dsp:txBody>
      <dsp:txXfrm>
        <a:off x="4338799" y="125796"/>
        <a:ext cx="1821297" cy="607810"/>
      </dsp:txXfrm>
    </dsp:sp>
    <dsp:sp modelId="{132E94E1-C3D5-46CB-A325-CC5D3828A266}">
      <dsp:nvSpPr>
        <dsp:cNvPr id="0" name=""/>
        <dsp:cNvSpPr/>
      </dsp:nvSpPr>
      <dsp:spPr>
        <a:xfrm>
          <a:off x="727424" y="2059960"/>
          <a:ext cx="2121396" cy="595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/>
            <a:t>Desarrollo espacial y arquitectura</a:t>
          </a:r>
        </a:p>
      </dsp:txBody>
      <dsp:txXfrm>
        <a:off x="727424" y="2059960"/>
        <a:ext cx="2121396" cy="595941"/>
      </dsp:txXfrm>
    </dsp:sp>
    <dsp:sp modelId="{02E98E91-6B61-4F9B-B750-4AB6FC943885}">
      <dsp:nvSpPr>
        <dsp:cNvPr id="0" name=""/>
        <dsp:cNvSpPr/>
      </dsp:nvSpPr>
      <dsp:spPr>
        <a:xfrm>
          <a:off x="1257773" y="2842952"/>
          <a:ext cx="1391135" cy="452122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Ordenación y desarrollo territorial</a:t>
          </a:r>
        </a:p>
      </dsp:txBody>
      <dsp:txXfrm>
        <a:off x="1257773" y="2842952"/>
        <a:ext cx="1391135" cy="452122"/>
      </dsp:txXfrm>
    </dsp:sp>
    <dsp:sp modelId="{D8F305D6-F970-44F8-846E-FFBAE191D962}">
      <dsp:nvSpPr>
        <dsp:cNvPr id="0" name=""/>
        <dsp:cNvSpPr/>
      </dsp:nvSpPr>
      <dsp:spPr>
        <a:xfrm>
          <a:off x="1257773" y="3482124"/>
          <a:ext cx="1391135" cy="452122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Arquitectura</a:t>
          </a:r>
        </a:p>
      </dsp:txBody>
      <dsp:txXfrm>
        <a:off x="1257773" y="3482124"/>
        <a:ext cx="1391135" cy="452122"/>
      </dsp:txXfrm>
    </dsp:sp>
    <dsp:sp modelId="{41A9DBF2-9BF5-4725-BA8A-64FD8A5D5BBD}">
      <dsp:nvSpPr>
        <dsp:cNvPr id="0" name=""/>
        <dsp:cNvSpPr/>
      </dsp:nvSpPr>
      <dsp:spPr>
        <a:xfrm>
          <a:off x="1257773" y="4121297"/>
          <a:ext cx="1391135" cy="452122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Espacio urbano</a:t>
          </a:r>
        </a:p>
      </dsp:txBody>
      <dsp:txXfrm>
        <a:off x="1257773" y="4121297"/>
        <a:ext cx="1391135" cy="452122"/>
      </dsp:txXfrm>
    </dsp:sp>
    <dsp:sp modelId="{F00CB779-86B6-445B-A507-006B889E553E}">
      <dsp:nvSpPr>
        <dsp:cNvPr id="0" name=""/>
        <dsp:cNvSpPr/>
      </dsp:nvSpPr>
      <dsp:spPr>
        <a:xfrm>
          <a:off x="3055110" y="2047134"/>
          <a:ext cx="2121744" cy="5957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/>
            <a:t>Urbanización y economía inmobiliaria</a:t>
          </a:r>
        </a:p>
      </dsp:txBody>
      <dsp:txXfrm>
        <a:off x="3055110" y="2047134"/>
        <a:ext cx="2121744" cy="595763"/>
      </dsp:txXfrm>
    </dsp:sp>
    <dsp:sp modelId="{4F470B20-8461-4098-BA43-6258136855D8}">
      <dsp:nvSpPr>
        <dsp:cNvPr id="0" name=""/>
        <dsp:cNvSpPr/>
      </dsp:nvSpPr>
      <dsp:spPr>
        <a:xfrm>
          <a:off x="3566307" y="2842774"/>
          <a:ext cx="1391135" cy="602158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Desarrollo del sitio y planificación Noreste</a:t>
          </a:r>
        </a:p>
      </dsp:txBody>
      <dsp:txXfrm>
        <a:off x="3566307" y="2842774"/>
        <a:ext cx="1391135" cy="602158"/>
      </dsp:txXfrm>
    </dsp:sp>
    <dsp:sp modelId="{443D913A-0340-409C-9757-35043CA93173}">
      <dsp:nvSpPr>
        <dsp:cNvPr id="0" name=""/>
        <dsp:cNvSpPr/>
      </dsp:nvSpPr>
      <dsp:spPr>
        <a:xfrm>
          <a:off x="3566307" y="3631983"/>
          <a:ext cx="1391135" cy="602786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Desarrollo del sitio y planificación Suroeste</a:t>
          </a:r>
        </a:p>
      </dsp:txBody>
      <dsp:txXfrm>
        <a:off x="3566307" y="3631983"/>
        <a:ext cx="1391135" cy="602786"/>
      </dsp:txXfrm>
    </dsp:sp>
    <dsp:sp modelId="{DCEE0F42-97D1-4CD4-B95C-0957EFACFFB2}">
      <dsp:nvSpPr>
        <dsp:cNvPr id="0" name=""/>
        <dsp:cNvSpPr/>
      </dsp:nvSpPr>
      <dsp:spPr>
        <a:xfrm>
          <a:off x="3566307" y="4421819"/>
          <a:ext cx="1391135" cy="452122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Economía inmobiliaria</a:t>
          </a:r>
        </a:p>
      </dsp:txBody>
      <dsp:txXfrm>
        <a:off x="3566307" y="4421819"/>
        <a:ext cx="1391135" cy="452122"/>
      </dsp:txXfrm>
    </dsp:sp>
    <dsp:sp modelId="{8A762A52-59FC-47C2-9982-45C32F5F70AC}">
      <dsp:nvSpPr>
        <dsp:cNvPr id="0" name=""/>
        <dsp:cNvSpPr/>
      </dsp:nvSpPr>
      <dsp:spPr>
        <a:xfrm>
          <a:off x="5344665" y="2059960"/>
          <a:ext cx="2121744" cy="5957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/>
            <a:t>Arqueología y conservación del patrimonio</a:t>
          </a:r>
        </a:p>
      </dsp:txBody>
      <dsp:txXfrm>
        <a:off x="5344665" y="2059960"/>
        <a:ext cx="2121744" cy="595763"/>
      </dsp:txXfrm>
    </dsp:sp>
    <dsp:sp modelId="{8F5F7EB8-42FC-4C4D-AB1E-3D58ABF4AA21}">
      <dsp:nvSpPr>
        <dsp:cNvPr id="0" name=""/>
        <dsp:cNvSpPr/>
      </dsp:nvSpPr>
      <dsp:spPr>
        <a:xfrm>
          <a:off x="5875101" y="2842774"/>
          <a:ext cx="1391135" cy="638018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900" kern="1200" noProof="0" dirty="0">
              <a:solidFill>
                <a:schemeClr val="tx1"/>
              </a:solidFill>
            </a:rPr>
            <a:t>Consultoría de construcción para la conservación del patrimonio</a:t>
          </a:r>
        </a:p>
      </dsp:txBody>
      <dsp:txXfrm>
        <a:off x="5875101" y="2842774"/>
        <a:ext cx="1391135" cy="638018"/>
      </dsp:txXfrm>
    </dsp:sp>
    <dsp:sp modelId="{2F77E0A5-58FC-4BEC-8B34-4016E8AD02D5}">
      <dsp:nvSpPr>
        <dsp:cNvPr id="0" name=""/>
        <dsp:cNvSpPr/>
      </dsp:nvSpPr>
      <dsp:spPr>
        <a:xfrm>
          <a:off x="5875101" y="3667843"/>
          <a:ext cx="1391135" cy="638651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Inventario de </a:t>
          </a:r>
          <a:r>
            <a:rPr lang="es-ES_tradnl" sz="1100" kern="1200" noProof="0" dirty="0">
              <a:solidFill>
                <a:schemeClr val="tx1"/>
              </a:solidFill>
            </a:rPr>
            <a:t>monumentos</a:t>
          </a:r>
          <a:r>
            <a:rPr lang="es-ES_tradnl" sz="1200" kern="1200" noProof="0" dirty="0">
              <a:solidFill>
                <a:schemeClr val="tx1"/>
              </a:solidFill>
            </a:rPr>
            <a:t> históricos</a:t>
          </a:r>
        </a:p>
      </dsp:txBody>
      <dsp:txXfrm>
        <a:off x="5875101" y="3667843"/>
        <a:ext cx="1391135" cy="638651"/>
      </dsp:txXfrm>
    </dsp:sp>
    <dsp:sp modelId="{D60BDA65-5B9B-4A04-AE27-AEDAAA97489C}">
      <dsp:nvSpPr>
        <dsp:cNvPr id="0" name=""/>
        <dsp:cNvSpPr/>
      </dsp:nvSpPr>
      <dsp:spPr>
        <a:xfrm>
          <a:off x="5875101" y="4493544"/>
          <a:ext cx="1391135" cy="452122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Arqueología urbana</a:t>
          </a:r>
        </a:p>
      </dsp:txBody>
      <dsp:txXfrm>
        <a:off x="5875101" y="4493544"/>
        <a:ext cx="1391135" cy="452122"/>
      </dsp:txXfrm>
    </dsp:sp>
    <dsp:sp modelId="{E8E66C7D-8503-45EF-86CB-E41D6E76B373}">
      <dsp:nvSpPr>
        <dsp:cNvPr id="0" name=""/>
        <dsp:cNvSpPr/>
      </dsp:nvSpPr>
      <dsp:spPr>
        <a:xfrm>
          <a:off x="5875101" y="5132716"/>
          <a:ext cx="1391135" cy="627971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Arqueología subacuática y </a:t>
          </a:r>
          <a:r>
            <a:rPr lang="es-ES_tradnl" sz="1200" kern="1200" noProof="0" dirty="0" err="1">
              <a:solidFill>
                <a:schemeClr val="tx1"/>
              </a:solidFill>
            </a:rPr>
            <a:t>dendroarqueología</a:t>
          </a:r>
          <a:endParaRPr lang="es-ES_tradnl" sz="1200" kern="1200" noProof="0" dirty="0">
            <a:solidFill>
              <a:schemeClr val="tx1"/>
            </a:solidFill>
          </a:endParaRPr>
        </a:p>
      </dsp:txBody>
      <dsp:txXfrm>
        <a:off x="5875101" y="5132716"/>
        <a:ext cx="1391135" cy="627971"/>
      </dsp:txXfrm>
    </dsp:sp>
    <dsp:sp modelId="{69930D2B-4840-4E5D-B816-230B6D182966}">
      <dsp:nvSpPr>
        <dsp:cNvPr id="0" name=""/>
        <dsp:cNvSpPr/>
      </dsp:nvSpPr>
      <dsp:spPr>
        <a:xfrm>
          <a:off x="7653460" y="2059960"/>
          <a:ext cx="2118012" cy="5957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/>
            <a:t>Centros de competencia</a:t>
          </a:r>
        </a:p>
      </dsp:txBody>
      <dsp:txXfrm>
        <a:off x="7653460" y="2059960"/>
        <a:ext cx="2118012" cy="595763"/>
      </dsp:txXfrm>
    </dsp:sp>
    <dsp:sp modelId="{A9179FBA-EB91-4AB6-9E27-4A8ADEEBA2CF}">
      <dsp:nvSpPr>
        <dsp:cNvPr id="0" name=""/>
        <dsp:cNvSpPr/>
      </dsp:nvSpPr>
      <dsp:spPr>
        <a:xfrm>
          <a:off x="8182963" y="2842774"/>
          <a:ext cx="1393594" cy="452122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Archivo de historia arquitectónica</a:t>
          </a:r>
        </a:p>
      </dsp:txBody>
      <dsp:txXfrm>
        <a:off x="8182963" y="2842774"/>
        <a:ext cx="1393594" cy="452122"/>
      </dsp:txXfrm>
    </dsp:sp>
    <dsp:sp modelId="{22B83B5F-DE48-44B4-A8ED-618CECD5927C}">
      <dsp:nvSpPr>
        <dsp:cNvPr id="0" name=""/>
        <dsp:cNvSpPr/>
      </dsp:nvSpPr>
      <dsp:spPr>
        <a:xfrm>
          <a:off x="8182963" y="3481946"/>
          <a:ext cx="1393594" cy="452919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Finanzas y control</a:t>
          </a:r>
        </a:p>
      </dsp:txBody>
      <dsp:txXfrm>
        <a:off x="8182963" y="3481946"/>
        <a:ext cx="1393594" cy="452919"/>
      </dsp:txXfrm>
    </dsp:sp>
    <dsp:sp modelId="{0B1CC7E3-F2E8-4873-BD52-AF896F5F91D1}">
      <dsp:nvSpPr>
        <dsp:cNvPr id="0" name=""/>
        <dsp:cNvSpPr/>
      </dsp:nvSpPr>
      <dsp:spPr>
        <a:xfrm>
          <a:off x="8182963" y="4121916"/>
          <a:ext cx="1396052" cy="452919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Centro de competencias SIG</a:t>
          </a:r>
        </a:p>
      </dsp:txBody>
      <dsp:txXfrm>
        <a:off x="8182963" y="4121916"/>
        <a:ext cx="1396052" cy="452919"/>
      </dsp:txXfrm>
    </dsp:sp>
    <dsp:sp modelId="{C6BCBFF3-9C6C-46A4-8C7F-57DDEE19EA73}">
      <dsp:nvSpPr>
        <dsp:cNvPr id="0" name=""/>
        <dsp:cNvSpPr/>
      </dsp:nvSpPr>
      <dsp:spPr>
        <a:xfrm>
          <a:off x="8182963" y="4761885"/>
          <a:ext cx="1398528" cy="453716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Plano-imagen-gráfico</a:t>
          </a:r>
        </a:p>
      </dsp:txBody>
      <dsp:txXfrm>
        <a:off x="8182963" y="4761885"/>
        <a:ext cx="1398528" cy="453716"/>
      </dsp:txXfrm>
    </dsp:sp>
    <dsp:sp modelId="{B4F749DF-0DB8-46D7-9AC7-FF194FA6735B}">
      <dsp:nvSpPr>
        <dsp:cNvPr id="0" name=""/>
        <dsp:cNvSpPr/>
      </dsp:nvSpPr>
      <dsp:spPr>
        <a:xfrm>
          <a:off x="8182963" y="5402652"/>
          <a:ext cx="1401004" cy="454522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Licencias de publicidad</a:t>
          </a:r>
        </a:p>
      </dsp:txBody>
      <dsp:txXfrm>
        <a:off x="8182963" y="5402652"/>
        <a:ext cx="1401004" cy="454522"/>
      </dsp:txXfrm>
    </dsp:sp>
    <dsp:sp modelId="{ADCDF3DE-D313-45C7-ACDA-0AE86C89C75F}">
      <dsp:nvSpPr>
        <dsp:cNvPr id="0" name=""/>
        <dsp:cNvSpPr/>
      </dsp:nvSpPr>
      <dsp:spPr>
        <a:xfrm>
          <a:off x="3243105" y="795146"/>
          <a:ext cx="1911117" cy="445357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Comunicación</a:t>
          </a:r>
        </a:p>
      </dsp:txBody>
      <dsp:txXfrm>
        <a:off x="3243105" y="795146"/>
        <a:ext cx="1911117" cy="445357"/>
      </dsp:txXfrm>
    </dsp:sp>
    <dsp:sp modelId="{2E4E8B62-9716-4207-B0C2-BC2B6E8A12F4}">
      <dsp:nvSpPr>
        <dsp:cNvPr id="0" name=""/>
        <dsp:cNvSpPr/>
      </dsp:nvSpPr>
      <dsp:spPr>
        <a:xfrm>
          <a:off x="5342973" y="795146"/>
          <a:ext cx="1912818" cy="445357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200" kern="1200" dirty="0">
              <a:solidFill>
                <a:schemeClr val="tx1"/>
              </a:solidFill>
            </a:rPr>
            <a:t>Personal</a:t>
          </a:r>
        </a:p>
      </dsp:txBody>
      <dsp:txXfrm>
        <a:off x="5342973" y="795146"/>
        <a:ext cx="1912818" cy="445357"/>
      </dsp:txXfrm>
    </dsp:sp>
    <dsp:sp modelId="{A29D17A4-A043-4ED1-977B-D84CF521E857}">
      <dsp:nvSpPr>
        <dsp:cNvPr id="0" name=""/>
        <dsp:cNvSpPr/>
      </dsp:nvSpPr>
      <dsp:spPr>
        <a:xfrm>
          <a:off x="3243105" y="1427553"/>
          <a:ext cx="1912818" cy="445357"/>
        </a:xfrm>
        <a:prstGeom prst="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1200" kern="1200" noProof="0" dirty="0">
              <a:solidFill>
                <a:schemeClr val="tx1"/>
              </a:solidFill>
            </a:rPr>
            <a:t>Desarrollo empresarial</a:t>
          </a:r>
        </a:p>
      </dsp:txBody>
      <dsp:txXfrm>
        <a:off x="3243105" y="1427553"/>
        <a:ext cx="1912818" cy="445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43343" cy="46707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 dirty="0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D3DA7A-B1EF-4C90-887A-8A7FD46D5AF8}" type="datetimeFigureOut">
              <a:rPr lang="es-ES" smtClean="0"/>
              <a:t>04/05/2026</a:t>
            </a:fld>
            <a:endParaRPr lang="es-ES" dirty="0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719138" y="1163638"/>
            <a:ext cx="5584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 dirty="0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702311" y="4480005"/>
            <a:ext cx="5618480" cy="366545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1" y="8842030"/>
            <a:ext cx="3043343" cy="46707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 dirty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D91444-F320-41D8-8874-81779D5BABFF}" type="slidenum">
              <a:rPr lang="es-ES" smtClean="0"/>
              <a:t>‹Nr.›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49762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941EEBD0-43DE-3E6F-7666-0ACE4AABE9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EF301320-7C8B-7FED-424C-212AA3A46A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61D8E5E2-1682-0C55-F4BF-7401157D582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381955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6967B63B-891E-F93D-86E0-FCC9EA53B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954735F3-1070-3ED2-7977-88B507982A5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FA7FAF76-6FD1-B3D3-0D3A-6A7253339B8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2478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979532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0C48D0F4-937C-1E8F-38A6-0028C04AB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08C4CFE2-E120-8D02-7B0E-B0AFDB92A4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3348C8E6-F5FA-3E30-0510-C1BE0667043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710363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E0B22F0B-1EFB-9036-3E32-CC7D32079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5F66588A-FFED-89FD-9E88-A9CA906E59A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s-ES_tradnl" noProof="0" dirty="0"/>
              <a:t>Gemelo digital es un término proveniente de la industria y la ingeniería de producción.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s-ES_tradnl" noProof="0" dirty="0"/>
              <a:t>Los gemelos digitales son representaciones digitales detalladas de un objeto físico.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s-ES_tradnl" noProof="0" dirty="0"/>
              <a:t>Los gemelos digitales individuales, de menor tamaño, de objetos individuales forman parte de un todo mayor.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s-ES_tradnl" noProof="0" dirty="0"/>
              <a:t>Sus ventajas van más allá de crear visualizaciones atractivas para folletos de ventas; también incluyen la simulación de condiciones operativas, una planificación más eficiente, la impresión 3D de repuestos y la exploración de la distribución del mobiliario mucho antes de que comience la construcción. No te sorprenderá saber que el tranvía Cobra también existe digitalmente.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s-ES_tradnl" noProof="0" dirty="0"/>
              <a:t>¿Pero sabías que existe un gemelo digital de toda la ciudad de Zúrich?</a:t>
            </a:r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920C17E6-3F87-0E17-152E-CEBA288829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64718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8184434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8143410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0C48D0F4-937C-1E8F-38A6-0028C04AB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08C4CFE2-E120-8D02-7B0E-B0AFDB92A4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3348C8E6-F5FA-3E30-0510-C1BE0667043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2429539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0C48D0F4-937C-1E8F-38A6-0028C04AB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08C4CFE2-E120-8D02-7B0E-B0AFDB92A4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3348C8E6-F5FA-3E30-0510-C1BE0667043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6519186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5738774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7025056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Alle Anwendungen werden hier gezeigt.</a:t>
            </a:r>
          </a:p>
          <a:p>
            <a:r>
              <a:rPr lang="de-DE" dirty="0"/>
              <a:t>Untergrund noch nicht flächendeckend vorhanden.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1B3A51-452A-4DAE-B03F-D06DF21F84B2}" type="slidenum">
              <a:rPr lang="de-CH" smtClean="0"/>
              <a:t>12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3233139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6871444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1053969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2171356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552301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9230374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0115028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695761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2401641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>
          <a:xfrm>
            <a:off x="557944" y="5112979"/>
            <a:ext cx="5700788" cy="5984640"/>
          </a:xfrm>
        </p:spPr>
        <p:txBody>
          <a:bodyPr/>
          <a:lstStyle/>
          <a:p>
            <a:endParaRPr lang="de-CH" sz="1600" dirty="0"/>
          </a:p>
        </p:txBody>
      </p:sp>
    </p:spTree>
    <p:extLst>
      <p:ext uri="{BB962C8B-B14F-4D97-AF65-F5344CB8AC3E}">
        <p14:creationId xmlns:p14="http://schemas.microsoft.com/office/powerpoint/2010/main" val="37904008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1936459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>
          <a:xfrm>
            <a:off x="557944" y="5112979"/>
            <a:ext cx="5700788" cy="5984640"/>
          </a:xfrm>
        </p:spPr>
        <p:txBody>
          <a:bodyPr/>
          <a:lstStyle/>
          <a:p>
            <a:endParaRPr lang="de-CH" sz="1600" dirty="0"/>
          </a:p>
        </p:txBody>
      </p:sp>
    </p:spTree>
    <p:extLst>
      <p:ext uri="{BB962C8B-B14F-4D97-AF65-F5344CB8AC3E}">
        <p14:creationId xmlns:p14="http://schemas.microsoft.com/office/powerpoint/2010/main" val="36084070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74788245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13579763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>
          <a:xfrm>
            <a:off x="557944" y="5112979"/>
            <a:ext cx="5700788" cy="5984640"/>
          </a:xfrm>
        </p:spPr>
        <p:txBody>
          <a:bodyPr/>
          <a:lstStyle/>
          <a:p>
            <a:endParaRPr lang="de-CH" sz="1600" dirty="0"/>
          </a:p>
        </p:txBody>
      </p:sp>
    </p:spTree>
    <p:extLst>
      <p:ext uri="{BB962C8B-B14F-4D97-AF65-F5344CB8AC3E}">
        <p14:creationId xmlns:p14="http://schemas.microsoft.com/office/powerpoint/2010/main" val="1674410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64083743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>
          <a:xfrm>
            <a:off x="557944" y="5112979"/>
            <a:ext cx="5700788" cy="5984640"/>
          </a:xfrm>
        </p:spPr>
        <p:txBody>
          <a:bodyPr/>
          <a:lstStyle/>
          <a:p>
            <a:endParaRPr lang="de-CH" sz="1600" dirty="0"/>
          </a:p>
        </p:txBody>
      </p:sp>
    </p:spTree>
    <p:extLst>
      <p:ext uri="{BB962C8B-B14F-4D97-AF65-F5344CB8AC3E}">
        <p14:creationId xmlns:p14="http://schemas.microsoft.com/office/powerpoint/2010/main" val="287794446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87024B4F-84E9-9800-4556-13668BC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25489998-7947-450C-4B81-1B2DFC3039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7761E3D2-9B84-A301-6B8E-31851D9086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03603909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>
          <a:extLst>
            <a:ext uri="{FF2B5EF4-FFF2-40B4-BE49-F238E27FC236}">
              <a16:creationId xmlns:a16="http://schemas.microsoft.com/office/drawing/2014/main" id="{4D743F50-017C-89C2-7C17-37A6AF40A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2ad7fcee847_0_84:notes">
            <a:extLst>
              <a:ext uri="{FF2B5EF4-FFF2-40B4-BE49-F238E27FC236}">
                <a16:creationId xmlns:a16="http://schemas.microsoft.com/office/drawing/2014/main" id="{EC831D01-EF0E-4E65-974E-60D76D9EAB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92663" y="3228896"/>
            <a:ext cx="7941300" cy="305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5" name="Google Shape;155;g2ad7fcee847_0_84:notes">
            <a:extLst>
              <a:ext uri="{FF2B5EF4-FFF2-40B4-BE49-F238E27FC236}">
                <a16:creationId xmlns:a16="http://schemas.microsoft.com/office/drawing/2014/main" id="{010BBD2B-06FC-B02D-EF78-D7A526182C0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97163" y="509588"/>
            <a:ext cx="4532312" cy="25495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761110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objetos" type="obj">
  <p:cSld name="Título y objetos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25" name="Google Shape;25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26" name="Google Shape;26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66299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cabezado de sección" type="secHead">
  <p:cSld name="Encabezado de secció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1" name="Google Shape;31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2" name="Google Shape;32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58432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os objetos" type="twoObj">
  <p:cSld name="Dos objeto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1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1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8" name="Google Shape;38;p1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9" name="Google Shape;39;p1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53303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ación" type="twoTxTwoObj">
  <p:cSld name="Comparació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1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7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47" name="Google Shape;47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48" name="Google Shape;48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81397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el título" type="titleOnly">
  <p:cSld name="Solo el título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52" name="Google Shape;52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53" name="Google Shape;53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42711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ido con título" type="objTx">
  <p:cSld name="Contenido con título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0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20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59" name="Google Shape;59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0" name="Google Shape;60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37463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n con título" type="picTx">
  <p:cSld name="Imagen con título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1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1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1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6" name="Google Shape;66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7" name="Google Shape;67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60738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texto vertical" type="vertTx">
  <p:cSld name="Título y texto vertical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2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2" name="Google Shape;72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3" name="Google Shape;73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61391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vertical y texto" type="vertTitleAndTx">
  <p:cSld name="Título vertical y texto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3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3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8" name="Google Shape;78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9" name="Google Shape;79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01379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el und Agenda 1sp schm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992966-A211-4F6E-9170-972BCF45C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de-CH" dirty="0"/>
          </a:p>
        </p:txBody>
      </p:sp>
      <p:sp>
        <p:nvSpPr>
          <p:cNvPr id="4" name="Textplatzhalter 5">
            <a:extLst>
              <a:ext uri="{FF2B5EF4-FFF2-40B4-BE49-F238E27FC236}">
                <a16:creationId xmlns:a16="http://schemas.microsoft.com/office/drawing/2014/main" id="{5DDCBD7B-7ED5-4065-A2E1-F19973BD36B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7738" y="1592263"/>
            <a:ext cx="7669212" cy="4537075"/>
          </a:xfrm>
        </p:spPr>
        <p:txBody>
          <a:bodyPr tIns="10800"/>
          <a:lstStyle>
            <a:lvl1pPr marL="396000" indent="-396000">
              <a:lnSpc>
                <a:spcPct val="112000"/>
              </a:lnSpc>
              <a:buFont typeface="+mj-lt"/>
              <a:buAutoNum type="arabicPeriod"/>
              <a:defRPr/>
            </a:lvl1pPr>
            <a:lvl2pPr marL="684000" indent="-288000">
              <a:lnSpc>
                <a:spcPct val="112000"/>
              </a:lnSpc>
              <a:buFont typeface="Arial" panose="020B0604020202020204" pitchFamily="34" charset="0"/>
              <a:buChar char="–"/>
              <a:defRPr/>
            </a:lvl2pPr>
            <a:lvl3pPr>
              <a:lnSpc>
                <a:spcPct val="112000"/>
              </a:lnSpc>
              <a:defRPr/>
            </a:lvl3pPr>
          </a:lstStyle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9125508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3">
          <p15:clr>
            <a:srgbClr val="9FCC3B"/>
          </p15:clr>
        </p15:guide>
        <p15:guide id="2" orient="horz" pos="459">
          <p15:clr>
            <a:srgbClr val="9FCC3B"/>
          </p15:clr>
        </p15:guide>
        <p15:guide id="3" orient="horz" pos="187">
          <p15:clr>
            <a:srgbClr val="9FCC3B"/>
          </p15:clr>
        </p15:guide>
        <p15:guide id="8" pos="3749">
          <p15:clr>
            <a:srgbClr val="FBAE40"/>
          </p15:clr>
        </p15:guide>
        <p15:guide id="9" pos="3114">
          <p15:clr>
            <a:srgbClr val="FBAE40"/>
          </p15:clr>
        </p15:guide>
        <p15:guide id="10" pos="2910">
          <p15:clr>
            <a:srgbClr val="FBAE40"/>
          </p15:clr>
        </p15:guide>
        <p15:guide id="11" pos="2275">
          <p15:clr>
            <a:srgbClr val="FBAE40"/>
          </p15:clr>
        </p15:guide>
        <p15:guide id="12" pos="2071">
          <p15:clr>
            <a:srgbClr val="FBAE40"/>
          </p15:clr>
        </p15:guide>
        <p15:guide id="13" pos="1436">
          <p15:clr>
            <a:srgbClr val="FBAE40"/>
          </p15:clr>
        </p15:guide>
        <p15:guide id="14" pos="1232">
          <p15:clr>
            <a:srgbClr val="FBAE40"/>
          </p15:clr>
        </p15:guide>
        <p15:guide id="15" pos="3953">
          <p15:clr>
            <a:srgbClr val="FBAE40"/>
          </p15:clr>
        </p15:guide>
        <p15:guide id="16" pos="4588">
          <p15:clr>
            <a:srgbClr val="FBAE40"/>
          </p15:clr>
        </p15:guide>
        <p15:guide id="17" pos="4793">
          <p15:clr>
            <a:srgbClr val="FBAE40"/>
          </p15:clr>
        </p15:guide>
        <p15:guide id="18" pos="5428">
          <p15:clr>
            <a:srgbClr val="FBAE40"/>
          </p15:clr>
        </p15:guide>
        <p15:guide id="19" pos="5632">
          <p15:clr>
            <a:srgbClr val="FBAE40"/>
          </p15:clr>
        </p15:guide>
        <p15:guide id="20" pos="6267">
          <p15:clr>
            <a:srgbClr val="FBAE40"/>
          </p15:clr>
        </p15:guide>
        <p15:guide id="21" pos="647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99F3-0EB2-445E-9B02-299EC9FF0F1E}" type="datetimeFigureOut">
              <a:rPr lang="de-CH" smtClean="0"/>
              <a:t>04.05.2026</a:t>
            </a:fld>
            <a:endParaRPr lang="de-CH" dirty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3BDE1-41D9-4B72-AEC3-1C8AA4B4A1C5}" type="slidenum">
              <a:rPr lang="de-CH" smtClean="0"/>
              <a:t>‹Nr.›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731774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1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13" name="Google Shape;13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14" name="Google Shape;14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‹Nr.›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6723950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4.jpe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4.jpeg"/><Relationship Id="rId7" Type="http://schemas.openxmlformats.org/officeDocument/2006/relationships/diagramData" Target="../diagrams/data1.xml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microsoft.com/office/2007/relationships/hdphoto" Target="../media/hdphoto3.wdp"/><Relationship Id="rId11" Type="http://schemas.microsoft.com/office/2007/relationships/diagramDrawing" Target="../diagrams/drawing1.xml"/><Relationship Id="rId5" Type="http://schemas.openxmlformats.org/officeDocument/2006/relationships/image" Target="../media/image6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5.png"/><Relationship Id="rId9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12" Type="http://schemas.openxmlformats.org/officeDocument/2006/relationships/image" Target="../media/image1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png"/><Relationship Id="rId11" Type="http://schemas.openxmlformats.org/officeDocument/2006/relationships/image" Target="../media/image12.png"/><Relationship Id="rId5" Type="http://schemas.openxmlformats.org/officeDocument/2006/relationships/image" Target="../media/image4.jpeg"/><Relationship Id="rId10" Type="http://schemas.openxmlformats.org/officeDocument/2006/relationships/image" Target="../media/image11.jpe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microsoft.com/office/2007/relationships/hdphoto" Target="../media/hdphoto5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0.png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12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11" Type="http://schemas.openxmlformats.org/officeDocument/2006/relationships/image" Target="../media/image18.jpeg"/><Relationship Id="rId5" Type="http://schemas.microsoft.com/office/2007/relationships/hdphoto" Target="../media/hdphoto5.wdp"/><Relationship Id="rId10" Type="http://schemas.openxmlformats.org/officeDocument/2006/relationships/hyperlink" Target="http://cityengine.szh.loc/webviewer/?3dWebScene=scenes/Schulanlage_Kolbenacker.3ws" TargetMode="External"/><Relationship Id="rId4" Type="http://schemas.openxmlformats.org/officeDocument/2006/relationships/image" Target="../media/image6.pn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emf"/><Relationship Id="rId13" Type="http://schemas.openxmlformats.org/officeDocument/2006/relationships/image" Target="../media/image27.png"/><Relationship Id="rId3" Type="http://schemas.openxmlformats.org/officeDocument/2006/relationships/image" Target="../media/image5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11" Type="http://schemas.openxmlformats.org/officeDocument/2006/relationships/image" Target="../media/image25.png"/><Relationship Id="rId5" Type="http://schemas.microsoft.com/office/2007/relationships/hdphoto" Target="../media/hdphoto6.wdp"/><Relationship Id="rId10" Type="http://schemas.openxmlformats.org/officeDocument/2006/relationships/image" Target="../media/image24.png"/><Relationship Id="rId4" Type="http://schemas.openxmlformats.org/officeDocument/2006/relationships/image" Target="../media/image6.png"/><Relationship Id="rId9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microsoft.com/office/2007/relationships/hdphoto" Target="../media/hdphoto7.wdp"/><Relationship Id="rId10" Type="http://schemas.openxmlformats.org/officeDocument/2006/relationships/image" Target="../media/image32.png"/><Relationship Id="rId4" Type="http://schemas.openxmlformats.org/officeDocument/2006/relationships/image" Target="../media/image6.png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5.png"/><Relationship Id="rId7" Type="http://schemas.openxmlformats.org/officeDocument/2006/relationships/image" Target="../media/image34.jpeg"/><Relationship Id="rId12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11" Type="http://schemas.openxmlformats.org/officeDocument/2006/relationships/image" Target="../media/image38.jpeg"/><Relationship Id="rId5" Type="http://schemas.microsoft.com/office/2007/relationships/hdphoto" Target="../media/hdphoto8.wdp"/><Relationship Id="rId10" Type="http://schemas.openxmlformats.org/officeDocument/2006/relationships/image" Target="../media/image37.jpeg"/><Relationship Id="rId4" Type="http://schemas.openxmlformats.org/officeDocument/2006/relationships/image" Target="../media/image6.png"/><Relationship Id="rId9" Type="http://schemas.openxmlformats.org/officeDocument/2006/relationships/image" Target="../media/image3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5.pn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microsoft.com/office/2007/relationships/hdphoto" Target="../media/hdphoto6.wdp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microsoft.com/office/2007/relationships/hdphoto" Target="../media/hdphoto9.wdp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4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microsoft.com/office/2007/relationships/hdphoto" Target="../media/hdphoto10.wdp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1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2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3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8.emf"/><Relationship Id="rId7" Type="http://schemas.microsoft.com/office/2007/relationships/hdphoto" Target="../media/hdphoto14.wdp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9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emf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5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microsoft.com/office/2007/relationships/hdphoto" Target="../media/hdphoto16.wdp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microsoft.com/office/2007/relationships/hdphoto" Target="../media/hdphoto6.wdp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54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5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microsoft.com/office/2007/relationships/hdphoto" Target="../media/hdphoto17.wdp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microsoft.com/office/2007/relationships/hdphoto" Target="../media/hdphoto18.wdp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57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58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microsoft.com/office/2007/relationships/hdphoto" Target="../media/hdphoto19.wdp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5" Type="http://schemas.openxmlformats.org/officeDocument/2006/relationships/image" Target="../media/image59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0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Shape 156">
          <a:extLst>
            <a:ext uri="{FF2B5EF4-FFF2-40B4-BE49-F238E27FC236}">
              <a16:creationId xmlns:a16="http://schemas.microsoft.com/office/drawing/2014/main" id="{B8209C4E-9D28-7F67-C02E-759DABD4D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uadroTexto 10">
            <a:extLst>
              <a:ext uri="{FF2B5EF4-FFF2-40B4-BE49-F238E27FC236}">
                <a16:creationId xmlns:a16="http://schemas.microsoft.com/office/drawing/2014/main" id="{F9FB0ED9-AFB4-D80B-804D-25BC682796BD}"/>
              </a:ext>
            </a:extLst>
          </p:cNvPr>
          <p:cNvSpPr txBox="1"/>
          <p:nvPr/>
        </p:nvSpPr>
        <p:spPr>
          <a:xfrm>
            <a:off x="1004454" y="3032639"/>
            <a:ext cx="612371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MX" sz="4400" b="1" dirty="0">
                <a:solidFill>
                  <a:schemeClr val="bg1"/>
                </a:solidFill>
              </a:rPr>
              <a:t>Zurich 4D – El Gemelo Digital de Zurich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8DCBD55E-5245-D190-2001-30713A3E89D0}"/>
              </a:ext>
            </a:extLst>
          </p:cNvPr>
          <p:cNvSpPr txBox="1"/>
          <p:nvPr/>
        </p:nvSpPr>
        <p:spPr>
          <a:xfrm>
            <a:off x="1100418" y="4563471"/>
            <a:ext cx="74044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MX" b="1" dirty="0">
                <a:solidFill>
                  <a:schemeClr val="bg1"/>
                </a:solidFill>
              </a:rPr>
              <a:t>Swiss </a:t>
            </a:r>
            <a:r>
              <a:rPr lang="es-MX" b="1" dirty="0" err="1">
                <a:solidFill>
                  <a:schemeClr val="bg1"/>
                </a:solidFill>
              </a:rPr>
              <a:t>Accompanying</a:t>
            </a:r>
            <a:r>
              <a:rPr lang="es-MX" b="1" dirty="0">
                <a:solidFill>
                  <a:schemeClr val="bg1"/>
                </a:solidFill>
              </a:rPr>
              <a:t> Measures (SAM-SECO)</a:t>
            </a:r>
            <a:endParaRPr lang="es-MX" sz="3400" b="1" dirty="0">
              <a:solidFill>
                <a:schemeClr val="bg1"/>
              </a:solidFill>
            </a:endParaRPr>
          </a:p>
        </p:txBody>
      </p:sp>
      <p:grpSp>
        <p:nvGrpSpPr>
          <p:cNvPr id="3" name="Grupo 2">
            <a:extLst>
              <a:ext uri="{FF2B5EF4-FFF2-40B4-BE49-F238E27FC236}">
                <a16:creationId xmlns:a16="http://schemas.microsoft.com/office/drawing/2014/main" id="{06B80397-D0F8-378D-542C-9901FE3206E4}"/>
              </a:ext>
            </a:extLst>
          </p:cNvPr>
          <p:cNvGrpSpPr/>
          <p:nvPr/>
        </p:nvGrpSpPr>
        <p:grpSpPr>
          <a:xfrm>
            <a:off x="0" y="-3"/>
            <a:ext cx="12192000" cy="992789"/>
            <a:chOff x="0" y="-3"/>
            <a:chExt cx="12192000" cy="992789"/>
          </a:xfrm>
        </p:grpSpPr>
        <p:sp>
          <p:nvSpPr>
            <p:cNvPr id="4" name="Google Shape;117;p18">
              <a:extLst>
                <a:ext uri="{FF2B5EF4-FFF2-40B4-BE49-F238E27FC236}">
                  <a16:creationId xmlns:a16="http://schemas.microsoft.com/office/drawing/2014/main" id="{17C66E01-116E-5963-10AB-21B9391E6113}"/>
                </a:ext>
              </a:extLst>
            </p:cNvPr>
            <p:cNvSpPr/>
            <p:nvPr/>
          </p:nvSpPr>
          <p:spPr>
            <a:xfrm rot="10800000">
              <a:off x="0" y="-3"/>
              <a:ext cx="12192000" cy="992789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5" name="Google Shape;89;p1">
              <a:extLst>
                <a:ext uri="{FF2B5EF4-FFF2-40B4-BE49-F238E27FC236}">
                  <a16:creationId xmlns:a16="http://schemas.microsoft.com/office/drawing/2014/main" id="{DE70513F-0350-EBE1-CBC1-92AFB600D37B}"/>
                </a:ext>
              </a:extLst>
            </p:cNvPr>
            <p:cNvPicPr preferRelativeResize="0"/>
            <p:nvPr/>
          </p:nvPicPr>
          <p:blipFill rotWithShape="1">
            <a:blip r:embed="rId4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023654" y="278100"/>
              <a:ext cx="2266954" cy="4692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3C34ACB1-A6E2-B2EA-68E6-4A12DE9F9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00832" y="157014"/>
              <a:ext cx="2468078" cy="7327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99472802"/>
      </p:ext>
    </p:extLst>
  </p:cSld>
  <p:clrMapOvr>
    <a:masterClrMapping/>
  </p:clrMapOvr>
  <p:transition spd="med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Shape 156">
          <a:extLst>
            <a:ext uri="{FF2B5EF4-FFF2-40B4-BE49-F238E27FC236}">
              <a16:creationId xmlns:a16="http://schemas.microsoft.com/office/drawing/2014/main" id="{A5DF9D3F-8C15-34A9-620D-25BD7A011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EE6A1BF8-12E5-5557-40AD-D2FC14809CCD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D4581D4F-AC83-BAAE-1BEF-636960DCD93F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2879AE14-C57B-93B1-EA4E-1CA4DE805C0C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215925E3-9B7B-F213-4BBB-01B35A02F83B}"/>
                  </a:ext>
                </a:extLst>
              </p:cNvPr>
              <p:cNvPicPr preferRelativeResize="0"/>
              <p:nvPr/>
            </p:nvPicPr>
            <p:blipFill rotWithShape="1">
              <a:blip r:embed="rId4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FAE73800-45C6-329C-5E42-7B5CF252B7F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B9944D08-50D3-B849-8AD1-03AB401C5F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8740" y="1218884"/>
            <a:ext cx="10669773" cy="55825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hteck 7">
            <a:extLst>
              <a:ext uri="{FF2B5EF4-FFF2-40B4-BE49-F238E27FC236}">
                <a16:creationId xmlns:a16="http://schemas.microsoft.com/office/drawing/2014/main" id="{D40082EE-1135-AD4B-B5E2-421CB6BAFAC9}"/>
              </a:ext>
            </a:extLst>
          </p:cNvPr>
          <p:cNvSpPr/>
          <p:nvPr/>
        </p:nvSpPr>
        <p:spPr>
          <a:xfrm>
            <a:off x="6729046" y="1277499"/>
            <a:ext cx="1148862" cy="407994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64523833-35DC-7D4D-BD1E-5A27A694F7F2}"/>
              </a:ext>
            </a:extLst>
          </p:cNvPr>
          <p:cNvSpPr txBox="1"/>
          <p:nvPr/>
        </p:nvSpPr>
        <p:spPr>
          <a:xfrm>
            <a:off x="5469279" y="5580449"/>
            <a:ext cx="3621504" cy="923330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s-ES_tradnl" b="1" dirty="0">
                <a:solidFill>
                  <a:srgbClr val="0070C0"/>
                </a:solidFill>
                <a:latin typeface="+mj-lt"/>
              </a:rPr>
              <a:t>Departamento de Construcción</a:t>
            </a:r>
          </a:p>
          <a:p>
            <a:pPr algn="ctr"/>
            <a:r>
              <a:rPr lang="es-ES_tradnl" b="1" dirty="0">
                <a:solidFill>
                  <a:srgbClr val="0070C0"/>
                </a:solidFill>
                <a:latin typeface="+mj-lt"/>
              </a:rPr>
              <a:t>Dirección de Desarrollo Urbano</a:t>
            </a:r>
          </a:p>
          <a:p>
            <a:pPr algn="ctr"/>
            <a:r>
              <a:rPr lang="es-ES_tradnl" b="1" dirty="0">
                <a:solidFill>
                  <a:srgbClr val="0070C0"/>
                </a:solidFill>
                <a:latin typeface="+mj-lt"/>
              </a:rPr>
              <a:t>Centro de Competencia SIG 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96B6AE97-29A8-7D4A-94E5-36A3885CC4F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2590247" y="5917039"/>
            <a:ext cx="3307084" cy="586740"/>
          </a:xfrm>
          <a:prstGeom prst="rect">
            <a:avLst/>
          </a:prstGeom>
          <a:ln w="3175">
            <a:noFill/>
          </a:ln>
        </p:spPr>
      </p:pic>
    </p:spTree>
    <p:extLst>
      <p:ext uri="{BB962C8B-B14F-4D97-AF65-F5344CB8AC3E}">
        <p14:creationId xmlns:p14="http://schemas.microsoft.com/office/powerpoint/2010/main" val="3044359394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2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4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0459" y="2504835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926041"/>
            <a:ext cx="5237334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77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3200" b="1" kern="0" dirty="0">
                <a:solidFill>
                  <a:srgbClr val="0070C0"/>
                </a:solidFill>
                <a:latin typeface="+mn-lt"/>
              </a:rPr>
              <a:t>La Dirección de Desarrollo Urbano de </a:t>
            </a:r>
            <a:r>
              <a:rPr lang="es-ES" sz="3200" b="1" kern="0" dirty="0" err="1">
                <a:solidFill>
                  <a:srgbClr val="0070C0"/>
                </a:solidFill>
                <a:latin typeface="+mn-lt"/>
              </a:rPr>
              <a:t>Zurich</a:t>
            </a:r>
            <a:endParaRPr lang="es-ES" sz="2200" kern="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9" name="Google Shape;157;g2ad7fcee847_0_84">
            <a:extLst>
              <a:ext uri="{FF2B5EF4-FFF2-40B4-BE49-F238E27FC236}">
                <a16:creationId xmlns:a16="http://schemas.microsoft.com/office/drawing/2014/main" id="{9A999BD8-6657-A394-07C9-F89C7C7B5632}"/>
              </a:ext>
            </a:extLst>
          </p:cNvPr>
          <p:cNvSpPr txBox="1">
            <a:spLocks/>
          </p:cNvSpPr>
          <p:nvPr/>
        </p:nvSpPr>
        <p:spPr>
          <a:xfrm>
            <a:off x="8445396" y="3469951"/>
            <a:ext cx="1276727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Clr>
                <a:srgbClr val="002060"/>
              </a:buClr>
              <a:buSzPts val="4000"/>
            </a:pPr>
            <a:r>
              <a:rPr lang="es-ES" sz="2200" b="1" kern="0" dirty="0">
                <a:solidFill>
                  <a:schemeClr val="bg1"/>
                </a:solidFill>
                <a:latin typeface="+mn-lt"/>
              </a:rPr>
              <a:t>FOTO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0B85AD3B-9E91-7C30-41EE-B09CE519BEF0}"/>
              </a:ext>
            </a:extLst>
          </p:cNvPr>
          <p:cNvSpPr txBox="1"/>
          <p:nvPr/>
        </p:nvSpPr>
        <p:spPr>
          <a:xfrm>
            <a:off x="1002101" y="2754085"/>
            <a:ext cx="496262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_tradnl" dirty="0">
                <a:solidFill>
                  <a:srgbClr val="0070C0"/>
                </a:solidFill>
              </a:rPr>
              <a:t>Alrededor de 1000 solicitudes de construcción se evalúan anualmente según criterios arquitectónicos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_tradnl" dirty="0">
                <a:solidFill>
                  <a:srgbClr val="0070C0"/>
                </a:solidFill>
              </a:rPr>
              <a:t>Alrededor de 700 solicitudes de construcción se examinan anualmente en función de la conservación del patrimonio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_tradnl" dirty="0">
                <a:solidFill>
                  <a:srgbClr val="0070C0"/>
                </a:solidFill>
              </a:rPr>
              <a:t>Anualmente se tramitan unas 1000 solicitudes de publicidad exterior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_tradnl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_tradnl" dirty="0">
                <a:solidFill>
                  <a:srgbClr val="0070C0"/>
                </a:solidFill>
              </a:rPr>
              <a:t>Alrededor de 160 empleados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_tradnl" dirty="0">
                <a:solidFill>
                  <a:srgbClr val="0070C0"/>
                </a:solidFill>
              </a:rPr>
              <a:t>9 perfiles en prácticas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_tradnl" dirty="0">
                <a:solidFill>
                  <a:srgbClr val="0070C0"/>
                </a:solidFill>
              </a:rPr>
              <a:t>2 puestos de aprendizaje</a:t>
            </a:r>
            <a:endParaRPr lang="es-ES" kern="0" dirty="0">
              <a:solidFill>
                <a:srgbClr val="0070C0"/>
              </a:solidFill>
            </a:endParaRP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FE64B3F3-2CB7-A349-A5F9-92104CE75D2B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6950512" y="1917973"/>
            <a:ext cx="4957488" cy="3718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280816"/>
      </p:ext>
    </p:extLst>
  </p:cSld>
  <p:clrMapOvr>
    <a:masterClrMapping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2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Shape 156">
          <a:extLst>
            <a:ext uri="{FF2B5EF4-FFF2-40B4-BE49-F238E27FC236}">
              <a16:creationId xmlns:a16="http://schemas.microsoft.com/office/drawing/2014/main" id="{38CB2787-2F48-CB49-803E-1777910C04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4D554E46-FF8B-5A53-2CDF-6EF27482A217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F3A9A718-A201-2DA1-6595-0742D91B8B54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5914A79A-CFE4-129F-F12A-10A1653F20CF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25DDD8CB-9E27-31A0-7654-DAAC037977D4}"/>
                  </a:ext>
                </a:extLst>
              </p:cNvPr>
              <p:cNvPicPr preferRelativeResize="0"/>
              <p:nvPr/>
            </p:nvPicPr>
            <p:blipFill rotWithShape="1">
              <a:blip r:embed="rId4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92FEDF98-461F-1F8E-5186-C0D1A9CFE5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graphicFrame>
        <p:nvGraphicFramePr>
          <p:cNvPr id="13" name="Diagramm 12">
            <a:extLst>
              <a:ext uri="{FF2B5EF4-FFF2-40B4-BE49-F238E27FC236}">
                <a16:creationId xmlns:a16="http://schemas.microsoft.com/office/drawing/2014/main" id="{D779B488-E4ED-504C-AE3D-1696E0E184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6634979"/>
              </p:ext>
            </p:extLst>
          </p:nvPr>
        </p:nvGraphicFramePr>
        <p:xfrm>
          <a:off x="781878" y="943633"/>
          <a:ext cx="10498897" cy="5857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4" name="Pfeil: nach rechts 3">
            <a:extLst>
              <a:ext uri="{FF2B5EF4-FFF2-40B4-BE49-F238E27FC236}">
                <a16:creationId xmlns:a16="http://schemas.microsoft.com/office/drawing/2014/main" id="{D66E709A-607D-4F42-8F2B-87D7CA2661E5}"/>
              </a:ext>
            </a:extLst>
          </p:cNvPr>
          <p:cNvSpPr/>
          <p:nvPr/>
        </p:nvSpPr>
        <p:spPr>
          <a:xfrm rot="10800000">
            <a:off x="10438410" y="5047013"/>
            <a:ext cx="757956" cy="451262"/>
          </a:xfrm>
          <a:prstGeom prst="rightArrow">
            <a:avLst/>
          </a:prstGeom>
          <a:solidFill>
            <a:schemeClr val="accent1"/>
          </a:solidFill>
          <a:ln>
            <a:solidFill>
              <a:srgbClr val="0F05A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72000" tIns="36000" rIns="72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/>
            <a:endParaRPr lang="es-ES_tradnl" dirty="0">
              <a:solidFill>
                <a:srgbClr val="0F05A0"/>
              </a:solidFill>
            </a:endParaRPr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A979442D-7BC7-334A-BD9A-C510D890C911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1191753" y="1246726"/>
            <a:ext cx="3307084" cy="586740"/>
          </a:xfrm>
          <a:prstGeom prst="rect">
            <a:avLst/>
          </a:prstGeom>
          <a:ln w="3175">
            <a:noFill/>
          </a:ln>
        </p:spPr>
      </p:pic>
    </p:spTree>
    <p:extLst>
      <p:ext uri="{BB962C8B-B14F-4D97-AF65-F5344CB8AC3E}">
        <p14:creationId xmlns:p14="http://schemas.microsoft.com/office/powerpoint/2010/main" val="1083081270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 cstate="print">
            <a:alphaModFix amt="52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Shape 156">
          <a:extLst>
            <a:ext uri="{FF2B5EF4-FFF2-40B4-BE49-F238E27FC236}">
              <a16:creationId xmlns:a16="http://schemas.microsoft.com/office/drawing/2014/main" id="{C7696FE3-1962-AE84-DE11-F27660AA6F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5F3BEE6E-6DB4-5CD8-6B4E-4AFE552A456D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CB35ADC6-DA7D-64A5-4C78-FDA75F4811C7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8489F49A-097C-B4D4-91FD-AECD3A7CE602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8558E6D4-235A-DDBD-9F62-5086434E19DF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2E4888D3-E634-6E5E-7AB7-C2E9894F8A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878AD088-E9F6-036E-1A97-C8D99263BC38}"/>
              </a:ext>
            </a:extLst>
          </p:cNvPr>
          <p:cNvSpPr txBox="1">
            <a:spLocks/>
          </p:cNvSpPr>
          <p:nvPr/>
        </p:nvSpPr>
        <p:spPr>
          <a:xfrm>
            <a:off x="1033696" y="1527688"/>
            <a:ext cx="4962621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77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3200" b="1" kern="0" dirty="0">
                <a:solidFill>
                  <a:srgbClr val="0070C0"/>
                </a:solidFill>
                <a:latin typeface="+mn-lt"/>
              </a:rPr>
              <a:t>El Gemelo Digital – </a:t>
            </a:r>
            <a:r>
              <a:rPr lang="es-ES" sz="3200" b="1" kern="0" dirty="0" err="1">
                <a:solidFill>
                  <a:srgbClr val="0070C0"/>
                </a:solidFill>
                <a:latin typeface="+mn-lt"/>
              </a:rPr>
              <a:t>Zurich</a:t>
            </a:r>
            <a:r>
              <a:rPr lang="es-ES" sz="3200" b="1" kern="0" dirty="0">
                <a:solidFill>
                  <a:srgbClr val="0070C0"/>
                </a:solidFill>
                <a:latin typeface="+mn-lt"/>
              </a:rPr>
              <a:t> 4D</a:t>
            </a:r>
            <a:endParaRPr lang="es-ES" sz="2200" kern="0" dirty="0">
              <a:solidFill>
                <a:srgbClr val="0070C0"/>
              </a:solidFill>
              <a:latin typeface="+mn-lt"/>
            </a:endParaRP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59836627-83EE-0FD4-1CF2-916B79AEDE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52054" y="2106482"/>
            <a:ext cx="1360602" cy="76201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327968AF-9820-1E4E-B9AE-57715EC63D8C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8686" y="2384324"/>
            <a:ext cx="4559079" cy="4054679"/>
          </a:xfrm>
          <a:prstGeom prst="rect">
            <a:avLst/>
          </a:prstGeom>
        </p:spPr>
      </p:pic>
      <p:pic>
        <p:nvPicPr>
          <p:cNvPr id="16" name="01_Tram_Totale">
            <a:hlinkClick r:id="" action="ppaction://media"/>
            <a:extLst>
              <a:ext uri="{FF2B5EF4-FFF2-40B4-BE49-F238E27FC236}">
                <a16:creationId xmlns:a16="http://schemas.microsoft.com/office/drawing/2014/main" id="{2B7ACA7B-213B-7249-9766-8B10DC1D70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164393" y="1382750"/>
            <a:ext cx="5626127" cy="5038323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712FDC8C-4F0E-D34C-B45B-7ACB06CDF6F8}"/>
              </a:ext>
            </a:extLst>
          </p:cNvPr>
          <p:cNvSpPr txBox="1"/>
          <p:nvPr/>
        </p:nvSpPr>
        <p:spPr>
          <a:xfrm>
            <a:off x="7235364" y="2623556"/>
            <a:ext cx="3694320" cy="523220"/>
          </a:xfrm>
          <a:prstGeom prst="rect">
            <a:avLst/>
          </a:prstGeom>
          <a:solidFill>
            <a:schemeClr val="bg1">
              <a:alpha val="71000"/>
            </a:schemeClr>
          </a:solidFill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pPr algn="l"/>
            <a:r>
              <a:rPr lang="de-CH" sz="2600" b="0" dirty="0">
                <a:latin typeface="Arial" panose="020B0604020202020204" pitchFamily="34" charset="0"/>
                <a:cs typeface="Arial" panose="020B0604020202020204" pitchFamily="34" charset="0"/>
              </a:rPr>
              <a:t>Digitaler Zwilling Zürich</a:t>
            </a:r>
          </a:p>
        </p:txBody>
      </p: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D2108144-6CC0-6443-96BE-84ABA6F0E9E5}"/>
              </a:ext>
            </a:extLst>
          </p:cNvPr>
          <p:cNvGrpSpPr/>
          <p:nvPr/>
        </p:nvGrpSpPr>
        <p:grpSpPr>
          <a:xfrm>
            <a:off x="8296891" y="3356992"/>
            <a:ext cx="1571267" cy="1571267"/>
            <a:chOff x="8296891" y="3356992"/>
            <a:chExt cx="1571267" cy="1571267"/>
          </a:xfrm>
        </p:grpSpPr>
        <p:sp>
          <p:nvSpPr>
            <p:cNvPr id="19" name="Ellipse 15">
              <a:extLst>
                <a:ext uri="{FF2B5EF4-FFF2-40B4-BE49-F238E27FC236}">
                  <a16:creationId xmlns:a16="http://schemas.microsoft.com/office/drawing/2014/main" id="{98DCA916-5FE1-0B4C-B249-768AD2F5222C}"/>
                </a:ext>
              </a:extLst>
            </p:cNvPr>
            <p:cNvSpPr/>
            <p:nvPr/>
          </p:nvSpPr>
          <p:spPr>
            <a:xfrm>
              <a:off x="8296891" y="3356992"/>
              <a:ext cx="1571267" cy="1571267"/>
            </a:xfrm>
            <a:prstGeom prst="ellipse">
              <a:avLst/>
            </a:prstGeom>
            <a:solidFill>
              <a:schemeClr val="bg1">
                <a:alpha val="71000"/>
              </a:schemeClr>
            </a:solidFill>
            <a:ln w="28575">
              <a:solidFill>
                <a:srgbClr val="1D7CD6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20" name="Grafik 19">
              <a:extLst>
                <a:ext uri="{FF2B5EF4-FFF2-40B4-BE49-F238E27FC236}">
                  <a16:creationId xmlns:a16="http://schemas.microsoft.com/office/drawing/2014/main" id="{20E7E5B9-853A-D243-A47E-EE12F3943F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472857" y="3501391"/>
              <a:ext cx="1238379" cy="123837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cxnSp>
          <p:nvCxnSpPr>
            <p:cNvPr id="21" name="Gerader Verbinder 17">
              <a:extLst>
                <a:ext uri="{FF2B5EF4-FFF2-40B4-BE49-F238E27FC236}">
                  <a16:creationId xmlns:a16="http://schemas.microsoft.com/office/drawing/2014/main" id="{4635B78B-7FD6-3446-8C95-E17337C22D11}"/>
                </a:ext>
              </a:extLst>
            </p:cNvPr>
            <p:cNvCxnSpPr>
              <a:stCxn id="19" idx="4"/>
              <a:endCxn id="19" idx="0"/>
            </p:cNvCxnSpPr>
            <p:nvPr/>
          </p:nvCxnSpPr>
          <p:spPr>
            <a:xfrm flipV="1">
              <a:off x="9082525" y="3356992"/>
              <a:ext cx="0" cy="1571267"/>
            </a:xfrm>
            <a:prstGeom prst="line">
              <a:avLst/>
            </a:prstGeom>
            <a:ln w="19050">
              <a:solidFill>
                <a:srgbClr val="1D7CD6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0321815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sp>
        <p:nvSpPr>
          <p:cNvPr id="12" name="Rechteck 11">
            <a:extLst>
              <a:ext uri="{FF2B5EF4-FFF2-40B4-BE49-F238E27FC236}">
                <a16:creationId xmlns:a16="http://schemas.microsoft.com/office/drawing/2014/main" id="{5081E176-D5FA-1541-AE80-8E79570E31EE}"/>
              </a:ext>
            </a:extLst>
          </p:cNvPr>
          <p:cNvSpPr/>
          <p:nvPr/>
        </p:nvSpPr>
        <p:spPr>
          <a:xfrm>
            <a:off x="0" y="6274864"/>
            <a:ext cx="12192000" cy="6023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endParaRPr lang="es-ES_tradnl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0BBF3360-3BCB-D943-8FD3-8616BFC0930D}"/>
              </a:ext>
            </a:extLst>
          </p:cNvPr>
          <p:cNvSpPr txBox="1"/>
          <p:nvPr/>
        </p:nvSpPr>
        <p:spPr>
          <a:xfrm>
            <a:off x="8616280" y="1177948"/>
            <a:ext cx="2810752" cy="5096916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s-ES_tradnl" sz="2400" b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trata de una colección de datos espaciales digitales procedentes de SIG y BIM. Por lo tanto, abarca mucho más que el modelo 3D de la ciudad, que se limita a </a:t>
            </a:r>
            <a:r>
              <a:rPr lang="es-ES_tradnl" sz="2400" b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geodatos</a:t>
            </a:r>
            <a:r>
              <a:rPr lang="es-ES_tradnl" sz="2400" b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3D homogéneos y completos.</a:t>
            </a:r>
          </a:p>
        </p:txBody>
      </p:sp>
      <p:sp>
        <p:nvSpPr>
          <p:cNvPr id="34" name="Textfeld 33">
            <a:extLst>
              <a:ext uri="{FF2B5EF4-FFF2-40B4-BE49-F238E27FC236}">
                <a16:creationId xmlns:a16="http://schemas.microsoft.com/office/drawing/2014/main" id="{D21EEFF1-076A-3045-9DB9-0BB0A081632E}"/>
              </a:ext>
            </a:extLst>
          </p:cNvPr>
          <p:cNvSpPr txBox="1"/>
          <p:nvPr/>
        </p:nvSpPr>
        <p:spPr>
          <a:xfrm>
            <a:off x="345738" y="1177948"/>
            <a:ext cx="3013958" cy="5096916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pPr algn="l"/>
            <a:r>
              <a:rPr lang="es-ES_tradnl" sz="2400" b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 «Gemelo Digital de la Ciudad de Zúrich» es una representación digital espaciotemporal de la ciudad. Permite integrar y utilizar una amplia variedad de datos. 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F9B739F8-2763-074C-8294-F522E14CD91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0532" y="1177948"/>
            <a:ext cx="4832117" cy="3730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28910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2504835"/>
            <a:ext cx="1360602" cy="76201"/>
          </a:xfrm>
          <a:prstGeom prst="rect">
            <a:avLst/>
          </a:prstGeom>
        </p:spPr>
      </p:pic>
      <p:sp>
        <p:nvSpPr>
          <p:cNvPr id="9" name="Google Shape;157;g2ad7fcee847_0_84">
            <a:extLst>
              <a:ext uri="{FF2B5EF4-FFF2-40B4-BE49-F238E27FC236}">
                <a16:creationId xmlns:a16="http://schemas.microsoft.com/office/drawing/2014/main" id="{9A999BD8-6657-A394-07C9-F89C7C7B5632}"/>
              </a:ext>
            </a:extLst>
          </p:cNvPr>
          <p:cNvSpPr txBox="1">
            <a:spLocks/>
          </p:cNvSpPr>
          <p:nvPr/>
        </p:nvSpPr>
        <p:spPr>
          <a:xfrm>
            <a:off x="8445396" y="3469951"/>
            <a:ext cx="1276727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Clr>
                <a:srgbClr val="002060"/>
              </a:buClr>
              <a:buSzPts val="4000"/>
            </a:pPr>
            <a:r>
              <a:rPr lang="es-ES" sz="2200" b="1" kern="0" dirty="0">
                <a:solidFill>
                  <a:schemeClr val="bg1"/>
                </a:solidFill>
                <a:latin typeface="+mn-lt"/>
              </a:rPr>
              <a:t>FOTO</a:t>
            </a:r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5081E176-D5FA-1541-AE80-8E79570E31EE}"/>
              </a:ext>
            </a:extLst>
          </p:cNvPr>
          <p:cNvSpPr/>
          <p:nvPr/>
        </p:nvSpPr>
        <p:spPr>
          <a:xfrm>
            <a:off x="0" y="6274864"/>
            <a:ext cx="12192000" cy="6023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endParaRPr lang="es-ES_tradnl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0BBF3360-3BCB-D943-8FD3-8616BFC0930D}"/>
              </a:ext>
            </a:extLst>
          </p:cNvPr>
          <p:cNvSpPr txBox="1"/>
          <p:nvPr/>
        </p:nvSpPr>
        <p:spPr>
          <a:xfrm>
            <a:off x="8616280" y="1177948"/>
            <a:ext cx="2810752" cy="52322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s-ES_tradnl" sz="26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Uso</a:t>
            </a:r>
          </a:p>
        </p:txBody>
      </p: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BC7BFDBA-CA97-164A-88C8-9AEFF3806592}"/>
              </a:ext>
            </a:extLst>
          </p:cNvPr>
          <p:cNvGrpSpPr/>
          <p:nvPr/>
        </p:nvGrpSpPr>
        <p:grpSpPr>
          <a:xfrm>
            <a:off x="4295800" y="1482423"/>
            <a:ext cx="4320480" cy="4178825"/>
            <a:chOff x="4295800" y="1451225"/>
            <a:chExt cx="4320480" cy="4178825"/>
          </a:xfrm>
        </p:grpSpPr>
        <p:pic>
          <p:nvPicPr>
            <p:cNvPr id="16" name="Grafik 15">
              <a:extLst>
                <a:ext uri="{FF2B5EF4-FFF2-40B4-BE49-F238E27FC236}">
                  <a16:creationId xmlns:a16="http://schemas.microsoft.com/office/drawing/2014/main" id="{2F089716-A8EF-5E43-A847-93B47D30E65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3410" t="10714" r="12223" b="10271"/>
            <a:stretch/>
          </p:blipFill>
          <p:spPr>
            <a:xfrm>
              <a:off x="4295800" y="1451225"/>
              <a:ext cx="4320480" cy="4178825"/>
            </a:xfrm>
            <a:prstGeom prst="rect">
              <a:avLst/>
            </a:prstGeom>
          </p:spPr>
        </p:pic>
        <p:sp>
          <p:nvSpPr>
            <p:cNvPr id="17" name="Rechteck 16">
              <a:extLst>
                <a:ext uri="{FF2B5EF4-FFF2-40B4-BE49-F238E27FC236}">
                  <a16:creationId xmlns:a16="http://schemas.microsoft.com/office/drawing/2014/main" id="{1A261E29-EAE7-1243-9A16-366D1384B0E4}"/>
                </a:ext>
              </a:extLst>
            </p:cNvPr>
            <p:cNvSpPr/>
            <p:nvPr/>
          </p:nvSpPr>
          <p:spPr>
            <a:xfrm>
              <a:off x="5352018" y="2050224"/>
              <a:ext cx="610252" cy="2468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18" name="Rechteck 17">
              <a:extLst>
                <a:ext uri="{FF2B5EF4-FFF2-40B4-BE49-F238E27FC236}">
                  <a16:creationId xmlns:a16="http://schemas.microsoft.com/office/drawing/2014/main" id="{BD86EDC0-A744-A449-BEC0-5E3D46CB25D5}"/>
                </a:ext>
              </a:extLst>
            </p:cNvPr>
            <p:cNvSpPr/>
            <p:nvPr/>
          </p:nvSpPr>
          <p:spPr>
            <a:xfrm>
              <a:off x="5360069" y="2011824"/>
              <a:ext cx="610252" cy="2468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19" name="Ellipse 18">
              <a:extLst>
                <a:ext uri="{FF2B5EF4-FFF2-40B4-BE49-F238E27FC236}">
                  <a16:creationId xmlns:a16="http://schemas.microsoft.com/office/drawing/2014/main" id="{9040D2C3-3D72-BB4E-A89B-1205C3D0335B}"/>
                </a:ext>
              </a:extLst>
            </p:cNvPr>
            <p:cNvSpPr/>
            <p:nvPr/>
          </p:nvSpPr>
          <p:spPr>
            <a:xfrm>
              <a:off x="5838828" y="4765954"/>
              <a:ext cx="246885" cy="246885"/>
            </a:xfrm>
            <a:prstGeom prst="ellipse">
              <a:avLst/>
            </a:prstGeom>
            <a:solidFill>
              <a:srgbClr val="0066CC"/>
            </a:solidFill>
            <a:ln>
              <a:solidFill>
                <a:srgbClr val="1D7C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20" name="Ellipse 19">
              <a:extLst>
                <a:ext uri="{FF2B5EF4-FFF2-40B4-BE49-F238E27FC236}">
                  <a16:creationId xmlns:a16="http://schemas.microsoft.com/office/drawing/2014/main" id="{278EF4AA-1F20-C94C-82B2-021FB26051E2}"/>
                </a:ext>
              </a:extLst>
            </p:cNvPr>
            <p:cNvSpPr/>
            <p:nvPr/>
          </p:nvSpPr>
          <p:spPr>
            <a:xfrm>
              <a:off x="5352018" y="3827352"/>
              <a:ext cx="246885" cy="246885"/>
            </a:xfrm>
            <a:prstGeom prst="ellipse">
              <a:avLst/>
            </a:prstGeom>
            <a:solidFill>
              <a:srgbClr val="0066CC"/>
            </a:solidFill>
            <a:ln>
              <a:solidFill>
                <a:srgbClr val="1D7C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1376A9ED-2695-A04F-A627-CD484E74774D}"/>
                </a:ext>
              </a:extLst>
            </p:cNvPr>
            <p:cNvSpPr/>
            <p:nvPr/>
          </p:nvSpPr>
          <p:spPr>
            <a:xfrm>
              <a:off x="5228575" y="2772665"/>
              <a:ext cx="246885" cy="246885"/>
            </a:xfrm>
            <a:prstGeom prst="ellipse">
              <a:avLst/>
            </a:prstGeom>
            <a:solidFill>
              <a:srgbClr val="0066CC"/>
            </a:solidFill>
            <a:ln>
              <a:solidFill>
                <a:srgbClr val="1D7C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22" name="Ellipse 21">
              <a:extLst>
                <a:ext uri="{FF2B5EF4-FFF2-40B4-BE49-F238E27FC236}">
                  <a16:creationId xmlns:a16="http://schemas.microsoft.com/office/drawing/2014/main" id="{EFC78163-D856-BF46-B7DF-FFC84D9DDC73}"/>
                </a:ext>
              </a:extLst>
            </p:cNvPr>
            <p:cNvSpPr/>
            <p:nvPr/>
          </p:nvSpPr>
          <p:spPr>
            <a:xfrm>
              <a:off x="5598902" y="2236262"/>
              <a:ext cx="246885" cy="246885"/>
            </a:xfrm>
            <a:prstGeom prst="ellipse">
              <a:avLst/>
            </a:prstGeom>
            <a:solidFill>
              <a:srgbClr val="0066CC"/>
            </a:solidFill>
            <a:ln>
              <a:solidFill>
                <a:srgbClr val="1D7C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23" name="Freihandform 22">
              <a:extLst>
                <a:ext uri="{FF2B5EF4-FFF2-40B4-BE49-F238E27FC236}">
                  <a16:creationId xmlns:a16="http://schemas.microsoft.com/office/drawing/2014/main" id="{1F1AD77A-93A6-8844-9A10-62044FB77133}"/>
                </a:ext>
              </a:extLst>
            </p:cNvPr>
            <p:cNvSpPr/>
            <p:nvPr/>
          </p:nvSpPr>
          <p:spPr>
            <a:xfrm>
              <a:off x="4343400" y="2705100"/>
              <a:ext cx="623888" cy="309563"/>
            </a:xfrm>
            <a:custGeom>
              <a:avLst/>
              <a:gdLst>
                <a:gd name="connsiteX0" fmla="*/ 23813 w 623888"/>
                <a:gd name="connsiteY0" fmla="*/ 0 h 309563"/>
                <a:gd name="connsiteX1" fmla="*/ 623888 w 623888"/>
                <a:gd name="connsiteY1" fmla="*/ 271463 h 309563"/>
                <a:gd name="connsiteX2" fmla="*/ 609600 w 623888"/>
                <a:gd name="connsiteY2" fmla="*/ 309563 h 309563"/>
                <a:gd name="connsiteX3" fmla="*/ 0 w 623888"/>
                <a:gd name="connsiteY3" fmla="*/ 71438 h 309563"/>
                <a:gd name="connsiteX4" fmla="*/ 23813 w 623888"/>
                <a:gd name="connsiteY4" fmla="*/ 0 h 309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3888" h="309563">
                  <a:moveTo>
                    <a:pt x="23813" y="0"/>
                  </a:moveTo>
                  <a:lnTo>
                    <a:pt x="623888" y="271463"/>
                  </a:lnTo>
                  <a:lnTo>
                    <a:pt x="609600" y="309563"/>
                  </a:lnTo>
                  <a:lnTo>
                    <a:pt x="0" y="71438"/>
                  </a:lnTo>
                  <a:lnTo>
                    <a:pt x="23813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24" name="Freihandform 23">
              <a:extLst>
                <a:ext uri="{FF2B5EF4-FFF2-40B4-BE49-F238E27FC236}">
                  <a16:creationId xmlns:a16="http://schemas.microsoft.com/office/drawing/2014/main" id="{B953F177-0219-6D4E-A58D-482FB72DB0EF}"/>
                </a:ext>
              </a:extLst>
            </p:cNvPr>
            <p:cNvSpPr/>
            <p:nvPr/>
          </p:nvSpPr>
          <p:spPr>
            <a:xfrm>
              <a:off x="4972050" y="2952751"/>
              <a:ext cx="1538288" cy="696071"/>
            </a:xfrm>
            <a:custGeom>
              <a:avLst/>
              <a:gdLst>
                <a:gd name="connsiteX0" fmla="*/ 42863 w 1538288"/>
                <a:gd name="connsiteY0" fmla="*/ 0 h 690563"/>
                <a:gd name="connsiteX1" fmla="*/ 0 w 1538288"/>
                <a:gd name="connsiteY1" fmla="*/ 133350 h 690563"/>
                <a:gd name="connsiteX2" fmla="*/ 1524000 w 1538288"/>
                <a:gd name="connsiteY2" fmla="*/ 690563 h 690563"/>
                <a:gd name="connsiteX3" fmla="*/ 1538288 w 1538288"/>
                <a:gd name="connsiteY3" fmla="*/ 628650 h 690563"/>
                <a:gd name="connsiteX4" fmla="*/ 900113 w 1538288"/>
                <a:gd name="connsiteY4" fmla="*/ 404813 h 690563"/>
                <a:gd name="connsiteX5" fmla="*/ 42863 w 1538288"/>
                <a:gd name="connsiteY5" fmla="*/ 0 h 690563"/>
                <a:gd name="connsiteX0" fmla="*/ 42863 w 1538288"/>
                <a:gd name="connsiteY0" fmla="*/ 0 h 694551"/>
                <a:gd name="connsiteX1" fmla="*/ 0 w 1538288"/>
                <a:gd name="connsiteY1" fmla="*/ 133350 h 694551"/>
                <a:gd name="connsiteX2" fmla="*/ 1524000 w 1538288"/>
                <a:gd name="connsiteY2" fmla="*/ 694551 h 694551"/>
                <a:gd name="connsiteX3" fmla="*/ 1538288 w 1538288"/>
                <a:gd name="connsiteY3" fmla="*/ 628650 h 694551"/>
                <a:gd name="connsiteX4" fmla="*/ 900113 w 1538288"/>
                <a:gd name="connsiteY4" fmla="*/ 404813 h 694551"/>
                <a:gd name="connsiteX5" fmla="*/ 42863 w 1538288"/>
                <a:gd name="connsiteY5" fmla="*/ 0 h 694551"/>
                <a:gd name="connsiteX0" fmla="*/ 42863 w 1538288"/>
                <a:gd name="connsiteY0" fmla="*/ 0 h 694551"/>
                <a:gd name="connsiteX1" fmla="*/ 0 w 1538288"/>
                <a:gd name="connsiteY1" fmla="*/ 133350 h 694551"/>
                <a:gd name="connsiteX2" fmla="*/ 1524000 w 1538288"/>
                <a:gd name="connsiteY2" fmla="*/ 694551 h 694551"/>
                <a:gd name="connsiteX3" fmla="*/ 1538288 w 1538288"/>
                <a:gd name="connsiteY3" fmla="*/ 628650 h 694551"/>
                <a:gd name="connsiteX4" fmla="*/ 903643 w 1538288"/>
                <a:gd name="connsiteY4" fmla="*/ 390650 h 694551"/>
                <a:gd name="connsiteX5" fmla="*/ 42863 w 1538288"/>
                <a:gd name="connsiteY5" fmla="*/ 0 h 694551"/>
                <a:gd name="connsiteX0" fmla="*/ 42863 w 1538288"/>
                <a:gd name="connsiteY0" fmla="*/ 0 h 698092"/>
                <a:gd name="connsiteX1" fmla="*/ 0 w 1538288"/>
                <a:gd name="connsiteY1" fmla="*/ 133350 h 698092"/>
                <a:gd name="connsiteX2" fmla="*/ 1524000 w 1538288"/>
                <a:gd name="connsiteY2" fmla="*/ 698092 h 698092"/>
                <a:gd name="connsiteX3" fmla="*/ 1538288 w 1538288"/>
                <a:gd name="connsiteY3" fmla="*/ 628650 h 698092"/>
                <a:gd name="connsiteX4" fmla="*/ 903643 w 1538288"/>
                <a:gd name="connsiteY4" fmla="*/ 390650 h 698092"/>
                <a:gd name="connsiteX5" fmla="*/ 42863 w 1538288"/>
                <a:gd name="connsiteY5" fmla="*/ 0 h 698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8288" h="698092">
                  <a:moveTo>
                    <a:pt x="42863" y="0"/>
                  </a:moveTo>
                  <a:lnTo>
                    <a:pt x="0" y="133350"/>
                  </a:lnTo>
                  <a:lnTo>
                    <a:pt x="1524000" y="698092"/>
                  </a:lnTo>
                  <a:lnTo>
                    <a:pt x="1538288" y="628650"/>
                  </a:lnTo>
                  <a:lnTo>
                    <a:pt x="903643" y="390650"/>
                  </a:lnTo>
                  <a:lnTo>
                    <a:pt x="42863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25" name="Freihandform 24">
              <a:extLst>
                <a:ext uri="{FF2B5EF4-FFF2-40B4-BE49-F238E27FC236}">
                  <a16:creationId xmlns:a16="http://schemas.microsoft.com/office/drawing/2014/main" id="{345D1DDA-A1B5-2646-B210-81258E04C72C}"/>
                </a:ext>
              </a:extLst>
            </p:cNvPr>
            <p:cNvSpPr/>
            <p:nvPr/>
          </p:nvSpPr>
          <p:spPr>
            <a:xfrm>
              <a:off x="6372225" y="3536155"/>
              <a:ext cx="52388" cy="80963"/>
            </a:xfrm>
            <a:custGeom>
              <a:avLst/>
              <a:gdLst>
                <a:gd name="connsiteX0" fmla="*/ 33338 w 33338"/>
                <a:gd name="connsiteY0" fmla="*/ 0 h 76200"/>
                <a:gd name="connsiteX1" fmla="*/ 0 w 33338"/>
                <a:gd name="connsiteY1" fmla="*/ 69056 h 76200"/>
                <a:gd name="connsiteX2" fmla="*/ 19050 w 33338"/>
                <a:gd name="connsiteY2" fmla="*/ 76200 h 76200"/>
                <a:gd name="connsiteX3" fmla="*/ 33338 w 33338"/>
                <a:gd name="connsiteY3" fmla="*/ 0 h 76200"/>
                <a:gd name="connsiteX0" fmla="*/ 33338 w 52388"/>
                <a:gd name="connsiteY0" fmla="*/ 4763 h 80963"/>
                <a:gd name="connsiteX1" fmla="*/ 0 w 52388"/>
                <a:gd name="connsiteY1" fmla="*/ 73819 h 80963"/>
                <a:gd name="connsiteX2" fmla="*/ 19050 w 52388"/>
                <a:gd name="connsiteY2" fmla="*/ 80963 h 80963"/>
                <a:gd name="connsiteX3" fmla="*/ 52388 w 52388"/>
                <a:gd name="connsiteY3" fmla="*/ 0 h 80963"/>
                <a:gd name="connsiteX4" fmla="*/ 33338 w 52388"/>
                <a:gd name="connsiteY4" fmla="*/ 4763 h 8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88" h="80963">
                  <a:moveTo>
                    <a:pt x="33338" y="4763"/>
                  </a:moveTo>
                  <a:lnTo>
                    <a:pt x="0" y="73819"/>
                  </a:lnTo>
                  <a:lnTo>
                    <a:pt x="19050" y="80963"/>
                  </a:lnTo>
                  <a:cubicBezTo>
                    <a:pt x="21431" y="69057"/>
                    <a:pt x="50007" y="11906"/>
                    <a:pt x="52388" y="0"/>
                  </a:cubicBezTo>
                  <a:lnTo>
                    <a:pt x="33338" y="4763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</p:grpSp>
      <p:cxnSp>
        <p:nvCxnSpPr>
          <p:cNvPr id="26" name="Gerader Verbinder 26">
            <a:extLst>
              <a:ext uri="{FF2B5EF4-FFF2-40B4-BE49-F238E27FC236}">
                <a16:creationId xmlns:a16="http://schemas.microsoft.com/office/drawing/2014/main" id="{C67082C2-D168-3645-B462-A9D2169298CA}"/>
              </a:ext>
            </a:extLst>
          </p:cNvPr>
          <p:cNvCxnSpPr/>
          <p:nvPr/>
        </p:nvCxnSpPr>
        <p:spPr>
          <a:xfrm flipH="1" flipV="1">
            <a:off x="2579427" y="2144907"/>
            <a:ext cx="2868960" cy="201502"/>
          </a:xfrm>
          <a:prstGeom prst="line">
            <a:avLst/>
          </a:prstGeom>
          <a:ln w="12700">
            <a:solidFill>
              <a:schemeClr val="tx1">
                <a:lumMod val="65000"/>
                <a:lumOff val="35000"/>
              </a:schemeClr>
            </a:solidFill>
            <a:headEnd type="triangle" w="med" len="lg"/>
            <a:tailEnd type="none" w="med" len="lg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16ACA99A-005F-8345-B0CD-775C5BEB3F41}"/>
              </a:ext>
            </a:extLst>
          </p:cNvPr>
          <p:cNvSpPr txBox="1"/>
          <p:nvPr/>
        </p:nvSpPr>
        <p:spPr>
          <a:xfrm>
            <a:off x="4151784" y="1177948"/>
            <a:ext cx="3806046" cy="52322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s-ES_tradnl" sz="26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Gemelo digital Zúrich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D5EAF8F1-B760-3A43-B139-E0AE291C4011}"/>
              </a:ext>
            </a:extLst>
          </p:cNvPr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5523" y="1962052"/>
            <a:ext cx="1530000" cy="1530000"/>
          </a:xfrm>
          <a:prstGeom prst="rect">
            <a:avLst/>
          </a:prstGeom>
          <a:ln w="28575">
            <a:solidFill>
              <a:srgbClr val="0066CC"/>
            </a:solidFill>
          </a:ln>
        </p:spPr>
      </p:pic>
      <p:pic>
        <p:nvPicPr>
          <p:cNvPr id="29" name="Grafik 28">
            <a:extLst>
              <a:ext uri="{FF2B5EF4-FFF2-40B4-BE49-F238E27FC236}">
                <a16:creationId xmlns:a16="http://schemas.microsoft.com/office/drawing/2014/main" id="{1BEE49F6-BFAC-1E47-882A-2C3022FB7A5F}"/>
              </a:ext>
            </a:extLst>
          </p:cNvPr>
          <p:cNvPicPr/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0"/>
          <a:stretch/>
        </p:blipFill>
        <p:spPr>
          <a:xfrm>
            <a:off x="1066901" y="2410071"/>
            <a:ext cx="1530000" cy="1530000"/>
          </a:xfrm>
          <a:prstGeom prst="rect">
            <a:avLst/>
          </a:prstGeom>
          <a:ln w="28575">
            <a:solidFill>
              <a:srgbClr val="0066CC"/>
            </a:solidFill>
          </a:ln>
        </p:spPr>
      </p:pic>
      <p:pic>
        <p:nvPicPr>
          <p:cNvPr id="30" name="Grafik 29">
            <a:hlinkClick r:id="rId10"/>
            <a:extLst>
              <a:ext uri="{FF2B5EF4-FFF2-40B4-BE49-F238E27FC236}">
                <a16:creationId xmlns:a16="http://schemas.microsoft.com/office/drawing/2014/main" id="{81B05528-0C4C-BF4B-8781-71D90B39D7F7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68279" y="2858090"/>
            <a:ext cx="1530000" cy="1477678"/>
          </a:xfrm>
          <a:prstGeom prst="rect">
            <a:avLst/>
          </a:prstGeom>
          <a:ln w="28575">
            <a:solidFill>
              <a:srgbClr val="0066CC"/>
            </a:solidFill>
          </a:ln>
        </p:spPr>
      </p:pic>
      <p:pic>
        <p:nvPicPr>
          <p:cNvPr id="31" name="Grafik 30">
            <a:extLst>
              <a:ext uri="{FF2B5EF4-FFF2-40B4-BE49-F238E27FC236}">
                <a16:creationId xmlns:a16="http://schemas.microsoft.com/office/drawing/2014/main" id="{9F1B194D-51EB-1948-8868-5A674185F147}"/>
              </a:ext>
            </a:extLst>
          </p:cNvPr>
          <p:cNvPicPr/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69656" y="3253787"/>
            <a:ext cx="1530000" cy="1530000"/>
          </a:xfrm>
          <a:prstGeom prst="rect">
            <a:avLst/>
          </a:prstGeom>
          <a:ln w="28575">
            <a:solidFill>
              <a:srgbClr val="0066CC"/>
            </a:solidFill>
          </a:ln>
        </p:spPr>
      </p:pic>
      <p:sp>
        <p:nvSpPr>
          <p:cNvPr id="32" name="Textfeld 31">
            <a:extLst>
              <a:ext uri="{FF2B5EF4-FFF2-40B4-BE49-F238E27FC236}">
                <a16:creationId xmlns:a16="http://schemas.microsoft.com/office/drawing/2014/main" id="{5870AACA-12C9-3D47-85EC-3252EA1AD10D}"/>
              </a:ext>
            </a:extLst>
          </p:cNvPr>
          <p:cNvSpPr txBox="1"/>
          <p:nvPr/>
        </p:nvSpPr>
        <p:spPr>
          <a:xfrm>
            <a:off x="4066558" y="5848503"/>
            <a:ext cx="3901650" cy="83726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s-ES_tradnl" sz="20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Recopilación centralizada de datos espaciales digitales en 3D </a:t>
            </a:r>
          </a:p>
        </p:txBody>
      </p:sp>
      <p:sp>
        <p:nvSpPr>
          <p:cNvPr id="33" name="Textfeld 32">
            <a:extLst>
              <a:ext uri="{FF2B5EF4-FFF2-40B4-BE49-F238E27FC236}">
                <a16:creationId xmlns:a16="http://schemas.microsoft.com/office/drawing/2014/main" id="{6E9436F4-F439-6F4B-9E6A-AFF571A0C169}"/>
              </a:ext>
            </a:extLst>
          </p:cNvPr>
          <p:cNvSpPr txBox="1"/>
          <p:nvPr/>
        </p:nvSpPr>
        <p:spPr>
          <a:xfrm>
            <a:off x="7968208" y="5677652"/>
            <a:ext cx="4032448" cy="109942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s-ES_tradnl" sz="2000" b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Fácil acceso al gemelo digital para la administración, las empresas y los ciudadanos</a:t>
            </a:r>
          </a:p>
        </p:txBody>
      </p:sp>
      <p:sp>
        <p:nvSpPr>
          <p:cNvPr id="34" name="Textfeld 33">
            <a:extLst>
              <a:ext uri="{FF2B5EF4-FFF2-40B4-BE49-F238E27FC236}">
                <a16:creationId xmlns:a16="http://schemas.microsoft.com/office/drawing/2014/main" id="{D21EEFF1-076A-3045-9DB9-0BB0A081632E}"/>
              </a:ext>
            </a:extLst>
          </p:cNvPr>
          <p:cNvSpPr txBox="1"/>
          <p:nvPr/>
        </p:nvSpPr>
        <p:spPr>
          <a:xfrm>
            <a:off x="345738" y="1177948"/>
            <a:ext cx="3013958" cy="52322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s-ES_tradnl" sz="2600" b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Edificaciones</a:t>
            </a:r>
          </a:p>
        </p:txBody>
      </p:sp>
      <p:sp>
        <p:nvSpPr>
          <p:cNvPr id="35" name="Textfeld 34">
            <a:extLst>
              <a:ext uri="{FF2B5EF4-FFF2-40B4-BE49-F238E27FC236}">
                <a16:creationId xmlns:a16="http://schemas.microsoft.com/office/drawing/2014/main" id="{78569633-CA86-C94E-A7B0-91193B31E171}"/>
              </a:ext>
            </a:extLst>
          </p:cNvPr>
          <p:cNvSpPr txBox="1"/>
          <p:nvPr/>
        </p:nvSpPr>
        <p:spPr>
          <a:xfrm>
            <a:off x="130256" y="5677652"/>
            <a:ext cx="3806046" cy="837261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CH"/>
            </a:defPPr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>
                <a:tab pos="1608138" algn="ctr"/>
                <a:tab pos="1701800" algn="l"/>
              </a:tabLst>
              <a:defRPr sz="2800" b="1" kern="0">
                <a:solidFill>
                  <a:srgbClr val="1966CC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s-ES_tradnl" sz="2000" b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Gemelos digitales de edificios individuales y otros objetos físicos</a:t>
            </a:r>
          </a:p>
        </p:txBody>
      </p:sp>
      <p:cxnSp>
        <p:nvCxnSpPr>
          <p:cNvPr id="36" name="Gerader Verbinder 37">
            <a:extLst>
              <a:ext uri="{FF2B5EF4-FFF2-40B4-BE49-F238E27FC236}">
                <a16:creationId xmlns:a16="http://schemas.microsoft.com/office/drawing/2014/main" id="{D98D0941-418F-E14C-9A51-A15EF97DE67E}"/>
              </a:ext>
            </a:extLst>
          </p:cNvPr>
          <p:cNvCxnSpPr/>
          <p:nvPr/>
        </p:nvCxnSpPr>
        <p:spPr>
          <a:xfrm flipH="1" flipV="1">
            <a:off x="2783633" y="2605716"/>
            <a:ext cx="2304255" cy="260915"/>
          </a:xfrm>
          <a:prstGeom prst="line">
            <a:avLst/>
          </a:prstGeom>
          <a:ln w="12700">
            <a:solidFill>
              <a:schemeClr val="tx1">
                <a:lumMod val="65000"/>
                <a:lumOff val="35000"/>
              </a:schemeClr>
            </a:solidFill>
            <a:headEnd type="triangle" w="med" len="lg"/>
            <a:tailEnd type="none" w="med" len="lg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Gerader Verbinder 38">
            <a:extLst>
              <a:ext uri="{FF2B5EF4-FFF2-40B4-BE49-F238E27FC236}">
                <a16:creationId xmlns:a16="http://schemas.microsoft.com/office/drawing/2014/main" id="{2773364E-92D5-5442-9BF2-0A00DDCD4702}"/>
              </a:ext>
            </a:extLst>
          </p:cNvPr>
          <p:cNvCxnSpPr/>
          <p:nvPr/>
        </p:nvCxnSpPr>
        <p:spPr>
          <a:xfrm flipH="1" flipV="1">
            <a:off x="3027305" y="3078869"/>
            <a:ext cx="2201270" cy="782544"/>
          </a:xfrm>
          <a:prstGeom prst="line">
            <a:avLst/>
          </a:prstGeom>
          <a:ln w="12700">
            <a:solidFill>
              <a:schemeClr val="tx1">
                <a:lumMod val="65000"/>
                <a:lumOff val="35000"/>
              </a:schemeClr>
            </a:solidFill>
            <a:headEnd type="triangle" w="med" len="lg"/>
            <a:tailEnd type="none" w="med" len="lg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Gerader Verbinder 39">
            <a:extLst>
              <a:ext uri="{FF2B5EF4-FFF2-40B4-BE49-F238E27FC236}">
                <a16:creationId xmlns:a16="http://schemas.microsoft.com/office/drawing/2014/main" id="{B1454CA7-3016-2444-A535-64A2D300FC81}"/>
              </a:ext>
            </a:extLst>
          </p:cNvPr>
          <p:cNvCxnSpPr/>
          <p:nvPr/>
        </p:nvCxnSpPr>
        <p:spPr>
          <a:xfrm flipH="1" flipV="1">
            <a:off x="3215682" y="3685835"/>
            <a:ext cx="2506662" cy="1122654"/>
          </a:xfrm>
          <a:prstGeom prst="line">
            <a:avLst/>
          </a:prstGeom>
          <a:ln w="12700">
            <a:solidFill>
              <a:schemeClr val="tx1">
                <a:lumMod val="65000"/>
                <a:lumOff val="35000"/>
              </a:schemeClr>
            </a:solidFill>
            <a:headEnd type="triangle" w="med" len="lg"/>
            <a:tailEnd type="none" w="med" len="lg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2" descr="Ähnliches Foto">
            <a:extLst>
              <a:ext uri="{FF2B5EF4-FFF2-40B4-BE49-F238E27FC236}">
                <a16:creationId xmlns:a16="http://schemas.microsoft.com/office/drawing/2014/main" id="{0C08B3A7-A4BB-8D4D-955D-4A6B5F8AED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344" r="25455" b="26868"/>
          <a:stretch/>
        </p:blipFill>
        <p:spPr bwMode="auto">
          <a:xfrm>
            <a:off x="9192344" y="2257620"/>
            <a:ext cx="1728192" cy="175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0" name="Gerader Verbinder 41">
            <a:extLst>
              <a:ext uri="{FF2B5EF4-FFF2-40B4-BE49-F238E27FC236}">
                <a16:creationId xmlns:a16="http://schemas.microsoft.com/office/drawing/2014/main" id="{F7884D5B-782A-8F46-BA41-F130684959B3}"/>
              </a:ext>
            </a:extLst>
          </p:cNvPr>
          <p:cNvCxnSpPr/>
          <p:nvPr/>
        </p:nvCxnSpPr>
        <p:spPr>
          <a:xfrm flipH="1" flipV="1">
            <a:off x="8184232" y="3347297"/>
            <a:ext cx="956248" cy="8621"/>
          </a:xfrm>
          <a:prstGeom prst="line">
            <a:avLst/>
          </a:prstGeom>
          <a:ln w="12700">
            <a:solidFill>
              <a:schemeClr val="tx1">
                <a:lumMod val="65000"/>
                <a:lumOff val="35000"/>
              </a:schemeClr>
            </a:solidFill>
            <a:headEnd type="triangle" w="med" len="lg"/>
            <a:tailEnd type="none" w="med" len="lg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86398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7" grpId="0" animBg="1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38CB2787-2F48-CB49-803E-1777910C04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4D554E46-FF8B-5A53-2CDF-6EF27482A217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F3A9A718-A201-2DA1-6595-0742D91B8B54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5914A79A-CFE4-129F-F12A-10A1653F20CF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25DDD8CB-9E27-31A0-7654-DAAC037977D4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92FEDF98-461F-1F8E-5186-C0D1A9CFE5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12F70E66-2159-5E2A-5FCB-EF62089BC101}"/>
              </a:ext>
            </a:extLst>
          </p:cNvPr>
          <p:cNvSpPr txBox="1">
            <a:spLocks/>
          </p:cNvSpPr>
          <p:nvPr/>
        </p:nvSpPr>
        <p:spPr>
          <a:xfrm>
            <a:off x="1033696" y="1321415"/>
            <a:ext cx="6048422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62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3200" b="1" kern="0" dirty="0">
                <a:solidFill>
                  <a:srgbClr val="0070C0"/>
                </a:solidFill>
                <a:latin typeface="+mn-lt"/>
              </a:rPr>
              <a:t>Impulso inicial para el </a:t>
            </a:r>
          </a:p>
          <a:p>
            <a:pPr>
              <a:lnSpc>
                <a:spcPct val="120000"/>
              </a:lnSpc>
              <a:buClr>
                <a:srgbClr val="002060"/>
              </a:buClr>
              <a:buSzPts val="4000"/>
            </a:pPr>
            <a:r>
              <a:rPr lang="es-ES" sz="3200" b="1" kern="0" dirty="0">
                <a:solidFill>
                  <a:srgbClr val="0070C0"/>
                </a:solidFill>
                <a:latin typeface="+mn-lt"/>
              </a:rPr>
              <a:t>Gemelo Digital</a:t>
            </a:r>
            <a:endParaRPr lang="es-ES" sz="2200" kern="0" dirty="0">
              <a:solidFill>
                <a:srgbClr val="0070C0"/>
              </a:solidFill>
              <a:latin typeface="+mn-lt"/>
            </a:endParaRP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0608131E-8AFA-E078-964E-EDF2C5D446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52054" y="1900209"/>
            <a:ext cx="1360602" cy="76201"/>
          </a:xfrm>
          <a:prstGeom prst="rect">
            <a:avLst/>
          </a:prstGeom>
        </p:spPr>
      </p:pic>
      <p:sp>
        <p:nvSpPr>
          <p:cNvPr id="12" name="Rechteck 11">
            <a:extLst>
              <a:ext uri="{FF2B5EF4-FFF2-40B4-BE49-F238E27FC236}">
                <a16:creationId xmlns:a16="http://schemas.microsoft.com/office/drawing/2014/main" id="{0167A028-1D79-6A41-80BC-F7A1F9E7CB6B}"/>
              </a:ext>
            </a:extLst>
          </p:cNvPr>
          <p:cNvSpPr/>
          <p:nvPr/>
        </p:nvSpPr>
        <p:spPr>
          <a:xfrm>
            <a:off x="9215077" y="4004301"/>
            <a:ext cx="1944938" cy="84915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139700" dir="2700000" algn="tl" rotWithShape="0">
              <a:prstClr val="black">
                <a:alpha val="6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>
              <a:solidFill>
                <a:srgbClr val="0070C0"/>
              </a:solidFill>
            </a:endParaRPr>
          </a:p>
        </p:txBody>
      </p:sp>
      <p:pic>
        <p:nvPicPr>
          <p:cNvPr id="13" name="Picture 2" descr="Bildergebnis für open data">
            <a:extLst>
              <a:ext uri="{FF2B5EF4-FFF2-40B4-BE49-F238E27FC236}">
                <a16:creationId xmlns:a16="http://schemas.microsoft.com/office/drawing/2014/main" id="{16DA9558-A7BA-424B-8C4D-63F4CDDFE6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536" b="14421"/>
          <a:stretch/>
        </p:blipFill>
        <p:spPr bwMode="auto">
          <a:xfrm>
            <a:off x="9220772" y="4006024"/>
            <a:ext cx="1939243" cy="865027"/>
          </a:xfrm>
          <a:prstGeom prst="rect">
            <a:avLst/>
          </a:prstGeom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hteck 13">
            <a:extLst>
              <a:ext uri="{FF2B5EF4-FFF2-40B4-BE49-F238E27FC236}">
                <a16:creationId xmlns:a16="http://schemas.microsoft.com/office/drawing/2014/main" id="{59593CFF-FAA5-104B-8652-F10006AC4819}"/>
              </a:ext>
            </a:extLst>
          </p:cNvPr>
          <p:cNvSpPr/>
          <p:nvPr/>
        </p:nvSpPr>
        <p:spPr>
          <a:xfrm>
            <a:off x="9442074" y="5968906"/>
            <a:ext cx="1938404" cy="853460"/>
          </a:xfrm>
          <a:prstGeom prst="rect">
            <a:avLst/>
          </a:prstGeom>
          <a:solidFill>
            <a:schemeClr val="bg1">
              <a:lumMod val="85000"/>
            </a:schemeClr>
          </a:solidFill>
          <a:ln w="3175">
            <a:solidFill>
              <a:srgbClr val="198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endParaRPr lang="es-ES_tradnl">
              <a:solidFill>
                <a:srgbClr val="0070C0"/>
              </a:solidFill>
            </a:endParaRP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AA78318E-3654-DC41-AA32-500A34927D93}"/>
              </a:ext>
            </a:extLst>
          </p:cNvPr>
          <p:cNvSpPr/>
          <p:nvPr/>
        </p:nvSpPr>
        <p:spPr>
          <a:xfrm>
            <a:off x="9333377" y="5872107"/>
            <a:ext cx="1938404" cy="853460"/>
          </a:xfrm>
          <a:prstGeom prst="rect">
            <a:avLst/>
          </a:prstGeom>
          <a:solidFill>
            <a:schemeClr val="bg1">
              <a:lumMod val="85000"/>
            </a:schemeClr>
          </a:solidFill>
          <a:ln w="3175">
            <a:solidFill>
              <a:srgbClr val="198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endParaRPr lang="es-ES_tradnl">
              <a:solidFill>
                <a:srgbClr val="0070C0"/>
              </a:solidFill>
            </a:endParaRPr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37D48DDC-4C5C-9547-8925-96FE3C3EA66B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r="237" b="35437"/>
          <a:stretch/>
        </p:blipFill>
        <p:spPr>
          <a:xfrm>
            <a:off x="9223207" y="2142233"/>
            <a:ext cx="1941678" cy="877051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2" descr="Titelseite Strategie Smart City Zürich">
            <a:extLst>
              <a:ext uri="{FF2B5EF4-FFF2-40B4-BE49-F238E27FC236}">
                <a16:creationId xmlns:a16="http://schemas.microsoft.com/office/drawing/2014/main" id="{22083A83-2290-B043-8369-4AD98B1D37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7660" y="2839063"/>
            <a:ext cx="2249304" cy="3197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96C37662-9E4F-D648-B8EF-3AA48D50382D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5289" y="5825788"/>
            <a:ext cx="1941679" cy="87768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D1EDEB78-511B-0646-B3F5-D026DBD53B8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5289" y="4004301"/>
            <a:ext cx="1940082" cy="86675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1B051423-7563-1B4A-BD44-846AAA13057B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5289" y="2144961"/>
            <a:ext cx="1941678" cy="87432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Rechteck 20">
            <a:extLst>
              <a:ext uri="{FF2B5EF4-FFF2-40B4-BE49-F238E27FC236}">
                <a16:creationId xmlns:a16="http://schemas.microsoft.com/office/drawing/2014/main" id="{DDAE0ADC-BCC1-EA48-85A9-E72743E153DE}"/>
              </a:ext>
            </a:extLst>
          </p:cNvPr>
          <p:cNvSpPr/>
          <p:nvPr/>
        </p:nvSpPr>
        <p:spPr>
          <a:xfrm>
            <a:off x="4499781" y="5443965"/>
            <a:ext cx="3252694" cy="3383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>
              <a:lnSpc>
                <a:spcPct val="100000"/>
              </a:lnSpc>
            </a:pPr>
            <a:r>
              <a:rPr lang="es-ES_tradnl" sz="20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Participación</a:t>
            </a:r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3B1645BF-85EC-4A44-A93C-F8866C0E1A79}"/>
              </a:ext>
            </a:extLst>
          </p:cNvPr>
          <p:cNvSpPr/>
          <p:nvPr/>
        </p:nvSpPr>
        <p:spPr>
          <a:xfrm>
            <a:off x="5051871" y="1734920"/>
            <a:ext cx="2148514" cy="2683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>
              <a:lnSpc>
                <a:spcPct val="100000"/>
              </a:lnSpc>
            </a:pPr>
            <a:r>
              <a:rPr lang="es-ES_tradnl" sz="20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Ciudad digital</a:t>
            </a:r>
          </a:p>
        </p:txBody>
      </p:sp>
      <p:cxnSp>
        <p:nvCxnSpPr>
          <p:cNvPr id="23" name="Gerader Verbinder 33">
            <a:extLst>
              <a:ext uri="{FF2B5EF4-FFF2-40B4-BE49-F238E27FC236}">
                <a16:creationId xmlns:a16="http://schemas.microsoft.com/office/drawing/2014/main" id="{AFFC862A-A31A-E442-AF75-7F1FA7C4957A}"/>
              </a:ext>
            </a:extLst>
          </p:cNvPr>
          <p:cNvCxnSpPr>
            <a:stCxn id="17" idx="3"/>
            <a:endCxn id="18" idx="1"/>
          </p:cNvCxnSpPr>
          <p:nvPr/>
        </p:nvCxnSpPr>
        <p:spPr>
          <a:xfrm>
            <a:off x="2656964" y="4437676"/>
            <a:ext cx="2498325" cy="18269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Gerader Verbinder 35">
            <a:extLst>
              <a:ext uri="{FF2B5EF4-FFF2-40B4-BE49-F238E27FC236}">
                <a16:creationId xmlns:a16="http://schemas.microsoft.com/office/drawing/2014/main" id="{DE40AF44-66B7-0545-B2DA-1A840837BBDC}"/>
              </a:ext>
            </a:extLst>
          </p:cNvPr>
          <p:cNvCxnSpPr>
            <a:stCxn id="17" idx="3"/>
            <a:endCxn id="19" idx="1"/>
          </p:cNvCxnSpPr>
          <p:nvPr/>
        </p:nvCxnSpPr>
        <p:spPr>
          <a:xfrm>
            <a:off x="2656964" y="4437676"/>
            <a:ext cx="24983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Gerader Verbinder 36">
            <a:extLst>
              <a:ext uri="{FF2B5EF4-FFF2-40B4-BE49-F238E27FC236}">
                <a16:creationId xmlns:a16="http://schemas.microsoft.com/office/drawing/2014/main" id="{9704AA16-50C7-4145-8B1D-99AA0ABEF53A}"/>
              </a:ext>
            </a:extLst>
          </p:cNvPr>
          <p:cNvCxnSpPr>
            <a:stCxn id="17" idx="3"/>
            <a:endCxn id="20" idx="1"/>
          </p:cNvCxnSpPr>
          <p:nvPr/>
        </p:nvCxnSpPr>
        <p:spPr>
          <a:xfrm flipV="1">
            <a:off x="2656964" y="2582123"/>
            <a:ext cx="2498325" cy="18555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Gerader Verbinder 37">
            <a:extLst>
              <a:ext uri="{FF2B5EF4-FFF2-40B4-BE49-F238E27FC236}">
                <a16:creationId xmlns:a16="http://schemas.microsoft.com/office/drawing/2014/main" id="{5CE31606-C3C3-9840-9001-D08B9D2793B5}"/>
              </a:ext>
            </a:extLst>
          </p:cNvPr>
          <p:cNvCxnSpPr>
            <a:cxnSpLocks/>
            <a:stCxn id="16" idx="1"/>
            <a:endCxn id="20" idx="3"/>
          </p:cNvCxnSpPr>
          <p:nvPr/>
        </p:nvCxnSpPr>
        <p:spPr>
          <a:xfrm flipH="1">
            <a:off x="7096967" y="2580759"/>
            <a:ext cx="2126240" cy="13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Gerader Verbinder 38">
            <a:extLst>
              <a:ext uri="{FF2B5EF4-FFF2-40B4-BE49-F238E27FC236}">
                <a16:creationId xmlns:a16="http://schemas.microsoft.com/office/drawing/2014/main" id="{253B8E30-3F1B-1942-8DA0-ED43E88FEA24}"/>
              </a:ext>
            </a:extLst>
          </p:cNvPr>
          <p:cNvCxnSpPr>
            <a:stCxn id="20" idx="3"/>
            <a:endCxn id="28" idx="1"/>
          </p:cNvCxnSpPr>
          <p:nvPr/>
        </p:nvCxnSpPr>
        <p:spPr>
          <a:xfrm>
            <a:off x="7096967" y="2582123"/>
            <a:ext cx="2126240" cy="362694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hteck 27">
            <a:extLst>
              <a:ext uri="{FF2B5EF4-FFF2-40B4-BE49-F238E27FC236}">
                <a16:creationId xmlns:a16="http://schemas.microsoft.com/office/drawing/2014/main" id="{08010315-26C2-374C-B7FA-400D561C0F32}"/>
              </a:ext>
            </a:extLst>
          </p:cNvPr>
          <p:cNvSpPr/>
          <p:nvPr/>
        </p:nvSpPr>
        <p:spPr>
          <a:xfrm>
            <a:off x="9223207" y="5782341"/>
            <a:ext cx="1938404" cy="853460"/>
          </a:xfrm>
          <a:prstGeom prst="rect">
            <a:avLst/>
          </a:prstGeom>
          <a:solidFill>
            <a:schemeClr val="bg1">
              <a:lumMod val="85000"/>
            </a:schemeClr>
          </a:solidFill>
          <a:ln w="3175">
            <a:solidFill>
              <a:srgbClr val="198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endParaRPr lang="es-ES_tradnl">
              <a:solidFill>
                <a:srgbClr val="0070C0"/>
              </a:solidFill>
            </a:endParaRPr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EAB3935D-D980-8D4A-ACAD-9D629C657DCF}"/>
              </a:ext>
            </a:extLst>
          </p:cNvPr>
          <p:cNvSpPr/>
          <p:nvPr/>
        </p:nvSpPr>
        <p:spPr>
          <a:xfrm>
            <a:off x="9120628" y="1734920"/>
            <a:ext cx="2148514" cy="2683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>
              <a:lnSpc>
                <a:spcPct val="100000"/>
              </a:lnSpc>
            </a:pPr>
            <a:r>
              <a:rPr lang="es-ES_tradnl" sz="20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Gemelo digital</a:t>
            </a:r>
          </a:p>
        </p:txBody>
      </p: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CDFC9046-AC84-AD48-AE10-A0D5EEADDF4A}"/>
              </a:ext>
            </a:extLst>
          </p:cNvPr>
          <p:cNvGrpSpPr/>
          <p:nvPr/>
        </p:nvGrpSpPr>
        <p:grpSpPr>
          <a:xfrm>
            <a:off x="9841155" y="2228930"/>
            <a:ext cx="705781" cy="703655"/>
            <a:chOff x="7601355" y="2846586"/>
            <a:chExt cx="1571267" cy="1571267"/>
          </a:xfrm>
        </p:grpSpPr>
        <p:sp>
          <p:nvSpPr>
            <p:cNvPr id="31" name="Ellipse 20">
              <a:extLst>
                <a:ext uri="{FF2B5EF4-FFF2-40B4-BE49-F238E27FC236}">
                  <a16:creationId xmlns:a16="http://schemas.microsoft.com/office/drawing/2014/main" id="{8FE8079B-D644-4448-AB70-844A4B0F33F8}"/>
                </a:ext>
              </a:extLst>
            </p:cNvPr>
            <p:cNvSpPr/>
            <p:nvPr/>
          </p:nvSpPr>
          <p:spPr>
            <a:xfrm>
              <a:off x="7601355" y="2846586"/>
              <a:ext cx="1571267" cy="1571267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1D7CD6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2" name="Grafik 31">
              <a:extLst>
                <a:ext uri="{FF2B5EF4-FFF2-40B4-BE49-F238E27FC236}">
                  <a16:creationId xmlns:a16="http://schemas.microsoft.com/office/drawing/2014/main" id="{3415105D-E321-D847-A225-2FA6C39545C7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777321" y="2990985"/>
              <a:ext cx="1238379" cy="123837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cxnSp>
          <p:nvCxnSpPr>
            <p:cNvPr id="33" name="Gerader Verbinder 27">
              <a:extLst>
                <a:ext uri="{FF2B5EF4-FFF2-40B4-BE49-F238E27FC236}">
                  <a16:creationId xmlns:a16="http://schemas.microsoft.com/office/drawing/2014/main" id="{A25C18FD-4387-784F-8BD8-1F670490444D}"/>
                </a:ext>
              </a:extLst>
            </p:cNvPr>
            <p:cNvCxnSpPr>
              <a:stCxn id="31" idx="4"/>
              <a:endCxn id="31" idx="0"/>
            </p:cNvCxnSpPr>
            <p:nvPr/>
          </p:nvCxnSpPr>
          <p:spPr>
            <a:xfrm flipV="1">
              <a:off x="8386989" y="2846586"/>
              <a:ext cx="0" cy="1571267"/>
            </a:xfrm>
            <a:prstGeom prst="line">
              <a:avLst/>
            </a:prstGeom>
            <a:ln w="19050">
              <a:solidFill>
                <a:srgbClr val="1D7CD6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4" name="Gerader Verbinder 41">
            <a:extLst>
              <a:ext uri="{FF2B5EF4-FFF2-40B4-BE49-F238E27FC236}">
                <a16:creationId xmlns:a16="http://schemas.microsoft.com/office/drawing/2014/main" id="{1666CF92-7B52-D448-8CDF-70C48174F69A}"/>
              </a:ext>
            </a:extLst>
          </p:cNvPr>
          <p:cNvCxnSpPr>
            <a:endCxn id="20" idx="3"/>
          </p:cNvCxnSpPr>
          <p:nvPr/>
        </p:nvCxnSpPr>
        <p:spPr>
          <a:xfrm flipH="1" flipV="1">
            <a:off x="7096967" y="2582123"/>
            <a:ext cx="2125401" cy="18555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hteck 34">
            <a:extLst>
              <a:ext uri="{FF2B5EF4-FFF2-40B4-BE49-F238E27FC236}">
                <a16:creationId xmlns:a16="http://schemas.microsoft.com/office/drawing/2014/main" id="{96D01798-5AB8-9740-A075-2FB49A17DAC3}"/>
              </a:ext>
            </a:extLst>
          </p:cNvPr>
          <p:cNvSpPr/>
          <p:nvPr/>
        </p:nvSpPr>
        <p:spPr>
          <a:xfrm>
            <a:off x="9120628" y="3593133"/>
            <a:ext cx="2148514" cy="2683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>
              <a:lnSpc>
                <a:spcPct val="100000"/>
              </a:lnSpc>
            </a:pPr>
            <a:r>
              <a:rPr lang="es-ES_tradnl" sz="20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Data</a:t>
            </a:r>
          </a:p>
        </p:txBody>
      </p:sp>
      <p:sp>
        <p:nvSpPr>
          <p:cNvPr id="37" name="Rechteck 36">
            <a:extLst>
              <a:ext uri="{FF2B5EF4-FFF2-40B4-BE49-F238E27FC236}">
                <a16:creationId xmlns:a16="http://schemas.microsoft.com/office/drawing/2014/main" id="{2629058C-BBCD-B14F-BBB9-7FFADD296E6C}"/>
              </a:ext>
            </a:extLst>
          </p:cNvPr>
          <p:cNvSpPr/>
          <p:nvPr/>
        </p:nvSpPr>
        <p:spPr>
          <a:xfrm>
            <a:off x="4705512" y="3319096"/>
            <a:ext cx="2757509" cy="5423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>
              <a:lnSpc>
                <a:spcPct val="100000"/>
              </a:lnSpc>
            </a:pPr>
            <a:r>
              <a:rPr lang="es-ES_tradnl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Futuras formas de movilidad pública</a:t>
            </a:r>
          </a:p>
        </p:txBody>
      </p:sp>
    </p:spTree>
    <p:extLst>
      <p:ext uri="{BB962C8B-B14F-4D97-AF65-F5344CB8AC3E}">
        <p14:creationId xmlns:p14="http://schemas.microsoft.com/office/powerpoint/2010/main" val="2968932516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38CB2787-2F48-CB49-803E-1777910C04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4D554E46-FF8B-5A53-2CDF-6EF27482A217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F3A9A718-A201-2DA1-6595-0742D91B8B54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5914A79A-CFE4-129F-F12A-10A1653F20CF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25DDD8CB-9E27-31A0-7654-DAAC037977D4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92FEDF98-461F-1F8E-5186-C0D1A9CFE5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36" name="Grafik 35">
            <a:extLst>
              <a:ext uri="{FF2B5EF4-FFF2-40B4-BE49-F238E27FC236}">
                <a16:creationId xmlns:a16="http://schemas.microsoft.com/office/drawing/2014/main" id="{F567EDA1-914F-0E47-A980-BF20E3EA5D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7737" y="1235911"/>
            <a:ext cx="8333513" cy="5223600"/>
          </a:xfrm>
          <a:prstGeom prst="rect">
            <a:avLst/>
          </a:prstGeom>
        </p:spPr>
      </p:pic>
      <p:pic>
        <p:nvPicPr>
          <p:cNvPr id="38" name="Grafik 37">
            <a:extLst>
              <a:ext uri="{FF2B5EF4-FFF2-40B4-BE49-F238E27FC236}">
                <a16:creationId xmlns:a16="http://schemas.microsoft.com/office/drawing/2014/main" id="{021CD9F1-74B5-2942-8108-C196C08B81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737" y="1235911"/>
            <a:ext cx="8333514" cy="5223600"/>
          </a:xfrm>
          <a:prstGeom prst="rect">
            <a:avLst/>
          </a:prstGeom>
        </p:spPr>
      </p:pic>
      <p:pic>
        <p:nvPicPr>
          <p:cNvPr id="39" name="Grafik 38">
            <a:extLst>
              <a:ext uri="{FF2B5EF4-FFF2-40B4-BE49-F238E27FC236}">
                <a16:creationId xmlns:a16="http://schemas.microsoft.com/office/drawing/2014/main" id="{52AFB191-C6D4-924F-A489-6CF39786D7A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7737" y="1235911"/>
            <a:ext cx="8333514" cy="5223600"/>
          </a:xfrm>
          <a:prstGeom prst="rect">
            <a:avLst/>
          </a:prstGeom>
        </p:spPr>
      </p:pic>
      <p:pic>
        <p:nvPicPr>
          <p:cNvPr id="40" name="Grafik 39">
            <a:extLst>
              <a:ext uri="{FF2B5EF4-FFF2-40B4-BE49-F238E27FC236}">
                <a16:creationId xmlns:a16="http://schemas.microsoft.com/office/drawing/2014/main" id="{A9D33662-7777-574D-9677-BBF7916367B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7737" y="1235911"/>
            <a:ext cx="8333514" cy="5223600"/>
          </a:xfrm>
          <a:prstGeom prst="rect">
            <a:avLst/>
          </a:prstGeom>
        </p:spPr>
      </p:pic>
      <p:pic>
        <p:nvPicPr>
          <p:cNvPr id="41" name="Grafik 40">
            <a:extLst>
              <a:ext uri="{FF2B5EF4-FFF2-40B4-BE49-F238E27FC236}">
                <a16:creationId xmlns:a16="http://schemas.microsoft.com/office/drawing/2014/main" id="{F322C518-CCE3-494F-9EC8-98ED003534D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7737" y="1235911"/>
            <a:ext cx="8333514" cy="5223600"/>
          </a:xfrm>
          <a:prstGeom prst="rect">
            <a:avLst/>
          </a:prstGeom>
        </p:spPr>
      </p:pic>
      <p:pic>
        <p:nvPicPr>
          <p:cNvPr id="42" name="Grafik 41">
            <a:extLst>
              <a:ext uri="{FF2B5EF4-FFF2-40B4-BE49-F238E27FC236}">
                <a16:creationId xmlns:a16="http://schemas.microsoft.com/office/drawing/2014/main" id="{A06DC56E-0BED-FD4A-BC64-FFB5081553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47737" y="1235911"/>
            <a:ext cx="8333513" cy="5223600"/>
          </a:xfrm>
          <a:prstGeom prst="rect">
            <a:avLst/>
          </a:prstGeom>
        </p:spPr>
      </p:pic>
      <p:sp>
        <p:nvSpPr>
          <p:cNvPr id="43" name="Textplatzhalter 2">
            <a:extLst>
              <a:ext uri="{FF2B5EF4-FFF2-40B4-BE49-F238E27FC236}">
                <a16:creationId xmlns:a16="http://schemas.microsoft.com/office/drawing/2014/main" id="{6805FA09-7103-EB4E-B24E-4EB9350E86C2}"/>
              </a:ext>
            </a:extLst>
          </p:cNvPr>
          <p:cNvSpPr txBox="1">
            <a:spLocks/>
          </p:cNvSpPr>
          <p:nvPr/>
        </p:nvSpPr>
        <p:spPr>
          <a:xfrm>
            <a:off x="9422373" y="1379350"/>
            <a:ext cx="2560320" cy="4537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es-ES"/>
            </a:defPPr>
            <a:lvl1pPr marL="0" marR="0" lv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l">
              <a:spcBef>
                <a:spcPts val="1200"/>
              </a:spcBef>
            </a:pPr>
            <a:r>
              <a:rPr lang="es-ES_tradnl" sz="1600" b="1" dirty="0">
                <a:solidFill>
                  <a:srgbClr val="0070C0"/>
                </a:solidFill>
                <a:latin typeface="+mj-lt"/>
              </a:rPr>
              <a:t>Estructura:</a:t>
            </a:r>
          </a:p>
          <a:p>
            <a:pPr marL="285750" indent="-285750"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s-ES_tradnl" sz="1600" b="1" dirty="0">
                <a:solidFill>
                  <a:srgbClr val="0070C0"/>
                </a:solidFill>
                <a:latin typeface="+mj-lt"/>
              </a:rPr>
              <a:t>Terreno con plano catastral</a:t>
            </a:r>
          </a:p>
          <a:p>
            <a:pPr marL="285750" indent="-285750"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s-ES_tradnl" sz="1600" b="1" dirty="0">
                <a:solidFill>
                  <a:srgbClr val="0070C0"/>
                </a:solidFill>
                <a:latin typeface="+mj-lt"/>
              </a:rPr>
              <a:t>Desarrollo actual</a:t>
            </a:r>
          </a:p>
          <a:p>
            <a:pPr marL="285750" indent="-285750"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s-ES_tradnl" sz="1600" b="1" dirty="0">
                <a:solidFill>
                  <a:srgbClr val="0070C0"/>
                </a:solidFill>
                <a:latin typeface="+mj-lt"/>
              </a:rPr>
              <a:t>Desarrollo futuro</a:t>
            </a:r>
          </a:p>
          <a:p>
            <a:pPr marL="285750" indent="-285750"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s-ES_tradnl" sz="1600" b="1" dirty="0">
                <a:solidFill>
                  <a:srgbClr val="0070C0"/>
                </a:solidFill>
                <a:latin typeface="+mj-lt"/>
              </a:rPr>
              <a:t>Árboles</a:t>
            </a:r>
          </a:p>
          <a:p>
            <a:pPr marL="285750" indent="-285750"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s-ES_tradnl" sz="1600" b="1" dirty="0">
                <a:solidFill>
                  <a:srgbClr val="0070C0"/>
                </a:solidFill>
                <a:latin typeface="+mj-lt"/>
              </a:rPr>
              <a:t>Capas de datos 2D, por ejemplo, plan de zonificación</a:t>
            </a:r>
          </a:p>
          <a:p>
            <a:pPr marL="285750" indent="-285750"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s-ES_tradnl" sz="1600" b="1" dirty="0">
                <a:solidFill>
                  <a:srgbClr val="0070C0"/>
                </a:solidFill>
                <a:latin typeface="+mj-lt"/>
              </a:rPr>
              <a:t>Modelos BIM de infraestructuras existentes y futuros</a:t>
            </a:r>
          </a:p>
          <a:p>
            <a:pPr marL="285750" indent="-285750"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s-ES_tradnl" sz="1600" b="1" dirty="0">
                <a:solidFill>
                  <a:srgbClr val="0070C0"/>
                </a:solidFill>
                <a:latin typeface="+mj-lt"/>
              </a:rPr>
              <a:t>Otras capas de datos</a:t>
            </a:r>
          </a:p>
        </p:txBody>
      </p:sp>
    </p:spTree>
    <p:extLst>
      <p:ext uri="{BB962C8B-B14F-4D97-AF65-F5344CB8AC3E}">
        <p14:creationId xmlns:p14="http://schemas.microsoft.com/office/powerpoint/2010/main" val="338444064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6585323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Aplicaciones con el Gemelo Digital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FB472C55-1FBA-2B49-929C-7AF26B870AFF}"/>
              </a:ext>
            </a:extLst>
          </p:cNvPr>
          <p:cNvSpPr/>
          <p:nvPr/>
        </p:nvSpPr>
        <p:spPr>
          <a:xfrm>
            <a:off x="4312399" y="2094467"/>
            <a:ext cx="2472357" cy="167442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endParaRPr lang="es-ES_tradnl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C6ED0CFE-E7BE-7340-B6DA-AF69CF560120}"/>
              </a:ext>
            </a:extLst>
          </p:cNvPr>
          <p:cNvSpPr txBox="1"/>
          <p:nvPr/>
        </p:nvSpPr>
        <p:spPr>
          <a:xfrm>
            <a:off x="4241148" y="3777242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</a:rPr>
              <a:t>Cambio climático urbano</a:t>
            </a:r>
          </a:p>
        </p:txBody>
      </p:sp>
      <p:pic>
        <p:nvPicPr>
          <p:cNvPr id="14" name="Picture 2" descr="Klimawandel: So kühlt sich die zunehmend heisse Stadt Zürich">
            <a:extLst>
              <a:ext uri="{FF2B5EF4-FFF2-40B4-BE49-F238E27FC236}">
                <a16:creationId xmlns:a16="http://schemas.microsoft.com/office/drawing/2014/main" id="{E39D2C83-D03A-C441-BA73-EBE3B445B4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12399" y="2094467"/>
            <a:ext cx="2472357" cy="167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29C199F9-440C-AF46-A980-DA2A8694563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11969" y="4517498"/>
            <a:ext cx="2472787" cy="1674421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BBE06436-F334-C048-9319-F869190665E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1170" y="2094468"/>
            <a:ext cx="2472787" cy="1674420"/>
          </a:xfrm>
          <a:prstGeom prst="rect">
            <a:avLst/>
          </a:prstGeom>
        </p:spPr>
      </p:pic>
      <p:pic>
        <p:nvPicPr>
          <p:cNvPr id="17" name="Picture 4" descr="Aktualisierung der Hochhausrichtlinien - Organisator">
            <a:extLst>
              <a:ext uri="{FF2B5EF4-FFF2-40B4-BE49-F238E27FC236}">
                <a16:creationId xmlns:a16="http://schemas.microsoft.com/office/drawing/2014/main" id="{A1E1EF50-4872-BA48-B941-59851E8A4E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1170" y="4517497"/>
            <a:ext cx="2472357" cy="167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E1F8204F-FCFA-5349-B144-D24DD7B8CEB3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58675" y="2094467"/>
            <a:ext cx="2472357" cy="1682776"/>
          </a:xfrm>
          <a:prstGeom prst="rect">
            <a:avLst/>
          </a:prstGeom>
        </p:spPr>
      </p:pic>
      <p:sp>
        <p:nvSpPr>
          <p:cNvPr id="19" name="Textfeld 18">
            <a:extLst>
              <a:ext uri="{FF2B5EF4-FFF2-40B4-BE49-F238E27FC236}">
                <a16:creationId xmlns:a16="http://schemas.microsoft.com/office/drawing/2014/main" id="{17B6AEA0-2C9A-DD41-B057-D9AD1247F3A5}"/>
              </a:ext>
            </a:extLst>
          </p:cNvPr>
          <p:cNvSpPr txBox="1"/>
          <p:nvPr/>
        </p:nvSpPr>
        <p:spPr>
          <a:xfrm>
            <a:off x="1020349" y="3777243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</a:rPr>
              <a:t>Zúrich 4D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2F63839C-D958-294B-94F2-95BC6C92C86E}"/>
              </a:ext>
            </a:extLst>
          </p:cNvPr>
          <p:cNvSpPr txBox="1"/>
          <p:nvPr/>
        </p:nvSpPr>
        <p:spPr>
          <a:xfrm>
            <a:off x="4241148" y="6254060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</a:rPr>
              <a:t>Concursos digitales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A2B23CB1-6D78-B24A-8BA5-AF3665B48752}"/>
              </a:ext>
            </a:extLst>
          </p:cNvPr>
          <p:cNvSpPr txBox="1"/>
          <p:nvPr/>
        </p:nvSpPr>
        <p:spPr>
          <a:xfrm>
            <a:off x="7587424" y="3777243"/>
            <a:ext cx="25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</a:rPr>
              <a:t>Plan Director Municipal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B06389EA-5ED4-FA47-A6C7-56E9378E1538}"/>
              </a:ext>
            </a:extLst>
          </p:cNvPr>
          <p:cNvSpPr txBox="1"/>
          <p:nvPr/>
        </p:nvSpPr>
        <p:spPr>
          <a:xfrm>
            <a:off x="7587424" y="6254060"/>
            <a:ext cx="27799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</a:rPr>
              <a:t>“Pedalear con seguridad”</a:t>
            </a:r>
          </a:p>
        </p:txBody>
      </p:sp>
      <p:pic>
        <p:nvPicPr>
          <p:cNvPr id="23" name="Picture 2" descr="Stadtpolizei Zürich on Twitter: &quot;Heute um 16 Uhr starten die Aktionstage – « Zürich rollt sicher». Besucht uns am Hechtplatz und erlebt den «toten  Winkel» aus der Kabine eines Lastwagens. Bis zum 19.">
            <a:extLst>
              <a:ext uri="{FF2B5EF4-FFF2-40B4-BE49-F238E27FC236}">
                <a16:creationId xmlns:a16="http://schemas.microsoft.com/office/drawing/2014/main" id="{71711AC3-AB20-7C46-A92E-1DBC095E8D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58675" y="4517498"/>
            <a:ext cx="2472357" cy="167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feld 26">
            <a:extLst>
              <a:ext uri="{FF2B5EF4-FFF2-40B4-BE49-F238E27FC236}">
                <a16:creationId xmlns:a16="http://schemas.microsoft.com/office/drawing/2014/main" id="{7175430E-3A3E-C04C-9A07-2455DE4A8500}"/>
              </a:ext>
            </a:extLst>
          </p:cNvPr>
          <p:cNvSpPr txBox="1"/>
          <p:nvPr/>
        </p:nvSpPr>
        <p:spPr>
          <a:xfrm>
            <a:off x="1001990" y="6254067"/>
            <a:ext cx="2888691" cy="369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</a:rPr>
              <a:t>Directrices edificios altos</a:t>
            </a:r>
          </a:p>
        </p:txBody>
      </p:sp>
    </p:spTree>
    <p:extLst>
      <p:ext uri="{BB962C8B-B14F-4D97-AF65-F5344CB8AC3E}">
        <p14:creationId xmlns:p14="http://schemas.microsoft.com/office/powerpoint/2010/main" val="4060965738"/>
      </p:ext>
    </p:extLst>
  </p:cSld>
  <p:clrMapOvr>
    <a:masterClrMapping/>
  </p:clrMapOvr>
  <p:transition spd="med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6585323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 err="1">
                <a:solidFill>
                  <a:srgbClr val="0070C0"/>
                </a:solidFill>
                <a:latin typeface="+mn-lt"/>
              </a:rPr>
              <a:t>Zurich</a:t>
            </a: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 4D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  <p:pic>
        <p:nvPicPr>
          <p:cNvPr id="24" name="Picture 2" descr="Aktionstage «Zürich rollt sicher» - Stadt Zürich">
            <a:extLst>
              <a:ext uri="{FF2B5EF4-FFF2-40B4-BE49-F238E27FC236}">
                <a16:creationId xmlns:a16="http://schemas.microsoft.com/office/drawing/2014/main" id="{5A6C8AF9-BDF2-4744-AAE3-5F7865E17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70426" y="1316901"/>
            <a:ext cx="7007352" cy="467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E6132E33-76DA-CB4B-9CD8-4CBF23BEB88D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58540" y="1188942"/>
            <a:ext cx="8231124" cy="52897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F06926AC-468F-2642-9316-75C4390305A0}"/>
              </a:ext>
            </a:extLst>
          </p:cNvPr>
          <p:cNvSpPr txBox="1">
            <a:spLocks/>
          </p:cNvSpPr>
          <p:nvPr/>
        </p:nvSpPr>
        <p:spPr>
          <a:xfrm>
            <a:off x="933451" y="1020762"/>
            <a:ext cx="2462892" cy="5423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s-ES"/>
            </a:defPPr>
            <a:lvl1pPr marL="0" marR="0" lv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Mapa interactivo sobre el desarrollo estructural de la ciudad de Zúrich.</a:t>
            </a: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Para la administración y el público.</a:t>
            </a:r>
          </a:p>
        </p:txBody>
      </p:sp>
    </p:spTree>
    <p:extLst>
      <p:ext uri="{BB962C8B-B14F-4D97-AF65-F5344CB8AC3E}">
        <p14:creationId xmlns:p14="http://schemas.microsoft.com/office/powerpoint/2010/main" val="2238904906"/>
      </p:ext>
    </p:extLst>
  </p:cSld>
  <p:clrMapOvr>
    <a:masterClrMapping/>
  </p:clrMapOvr>
  <p:transition spd="med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uerich4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6579"/>
            <a:ext cx="12192000" cy="687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61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5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F06926AC-468F-2642-9316-75C4390305A0}"/>
              </a:ext>
            </a:extLst>
          </p:cNvPr>
          <p:cNvSpPr txBox="1">
            <a:spLocks/>
          </p:cNvSpPr>
          <p:nvPr/>
        </p:nvSpPr>
        <p:spPr>
          <a:xfrm>
            <a:off x="933451" y="1020762"/>
            <a:ext cx="2462892" cy="5423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s-ES"/>
            </a:defPPr>
            <a:lvl1pPr marL="0" marR="0" lv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¿Cómo construir para no reducir el efecto refrigerante de las corrientes de aire frío?</a:t>
            </a: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El gemelo digital es la base para modelar las corrientes de aire frío y determinar las medidas para reducir el calor.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pic>
        <p:nvPicPr>
          <p:cNvPr id="12" name="Picture 2" descr="Klimawandel: So kühlt sich die zunehmend heisse Stadt Zürich">
            <a:extLst>
              <a:ext uri="{FF2B5EF4-FFF2-40B4-BE49-F238E27FC236}">
                <a16:creationId xmlns:a16="http://schemas.microsoft.com/office/drawing/2014/main" id="{2496048E-37B2-244D-9E5B-74F5E51FF1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558541" y="1278590"/>
            <a:ext cx="8231123" cy="52897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6585323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Cambio climático urbano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44711837"/>
      </p:ext>
    </p:extLst>
  </p:cSld>
  <p:clrMapOvr>
    <a:masterClrMapping/>
  </p:clrMapOvr>
  <p:transition spd="med">
    <p:pull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813381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Corrientes de aire frío – Plan Maestro «</a:t>
            </a:r>
            <a:r>
              <a:rPr lang="es-ES" sz="2800" b="1" kern="0" dirty="0" err="1">
                <a:solidFill>
                  <a:srgbClr val="0070C0"/>
                </a:solidFill>
                <a:latin typeface="+mn-lt"/>
              </a:rPr>
              <a:t>Friesenberg</a:t>
            </a: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»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8F406593-2E00-5D43-BA75-656D6907059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376" y="1825709"/>
            <a:ext cx="11161418" cy="5040000"/>
          </a:xfrm>
          <a:prstGeom prst="rect">
            <a:avLst/>
          </a:prstGeom>
        </p:spPr>
      </p:pic>
      <p:sp>
        <p:nvSpPr>
          <p:cNvPr id="8" name="Rechteck 7">
            <a:extLst>
              <a:ext uri="{FF2B5EF4-FFF2-40B4-BE49-F238E27FC236}">
                <a16:creationId xmlns:a16="http://schemas.microsoft.com/office/drawing/2014/main" id="{FB8EA351-DB4F-1745-8EEA-679214B4C038}"/>
              </a:ext>
            </a:extLst>
          </p:cNvPr>
          <p:cNvSpPr/>
          <p:nvPr/>
        </p:nvSpPr>
        <p:spPr>
          <a:xfrm>
            <a:off x="9544637" y="1917560"/>
            <a:ext cx="22108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>
                <a:solidFill>
                  <a:srgbClr val="0070C0"/>
                </a:solidFill>
                <a:latin typeface="+mj-lt"/>
              </a:rPr>
              <a:t>Construcción actual</a:t>
            </a:r>
          </a:p>
        </p:txBody>
      </p:sp>
    </p:spTree>
    <p:extLst>
      <p:ext uri="{BB962C8B-B14F-4D97-AF65-F5344CB8AC3E}">
        <p14:creationId xmlns:p14="http://schemas.microsoft.com/office/powerpoint/2010/main" val="708515195"/>
      </p:ext>
    </p:extLst>
  </p:cSld>
  <p:clrMapOvr>
    <a:masterClrMapping/>
  </p:clrMapOvr>
  <p:transition spd="med">
    <p:pull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>
            <a:extLst>
              <a:ext uri="{FF2B5EF4-FFF2-40B4-BE49-F238E27FC236}">
                <a16:creationId xmlns:a16="http://schemas.microsoft.com/office/drawing/2014/main" id="{A1F433B3-F1EF-184B-84D0-67B93A2C04C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376" y="1807782"/>
            <a:ext cx="11161418" cy="5040000"/>
          </a:xfrm>
          <a:prstGeom prst="rect">
            <a:avLst/>
          </a:prstGeom>
        </p:spPr>
      </p:pic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4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813381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Corrientes de aire frío – Plan Maestro «</a:t>
            </a:r>
            <a:r>
              <a:rPr lang="es-ES" sz="2800" b="1" kern="0" dirty="0" err="1">
                <a:solidFill>
                  <a:srgbClr val="0070C0"/>
                </a:solidFill>
                <a:latin typeface="+mn-lt"/>
              </a:rPr>
              <a:t>Friesenberg</a:t>
            </a: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»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FB8EA351-DB4F-1745-8EEA-679214B4C038}"/>
              </a:ext>
            </a:extLst>
          </p:cNvPr>
          <p:cNvSpPr/>
          <p:nvPr/>
        </p:nvSpPr>
        <p:spPr>
          <a:xfrm>
            <a:off x="9544637" y="1917560"/>
            <a:ext cx="1402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  <a:latin typeface="+mj-lt"/>
              </a:rPr>
              <a:t>Escenario 1</a:t>
            </a:r>
          </a:p>
        </p:txBody>
      </p:sp>
    </p:spTree>
    <p:extLst>
      <p:ext uri="{BB962C8B-B14F-4D97-AF65-F5344CB8AC3E}">
        <p14:creationId xmlns:p14="http://schemas.microsoft.com/office/powerpoint/2010/main" val="3813502194"/>
      </p:ext>
    </p:extLst>
  </p:cSld>
  <p:clrMapOvr>
    <a:masterClrMapping/>
  </p:clrMapOvr>
  <p:transition spd="med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>
            <a:extLst>
              <a:ext uri="{FF2B5EF4-FFF2-40B4-BE49-F238E27FC236}">
                <a16:creationId xmlns:a16="http://schemas.microsoft.com/office/drawing/2014/main" id="{9A41A854-0B5A-2A4F-A312-C3FB275CB83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376" y="1825709"/>
            <a:ext cx="11161418" cy="5040000"/>
          </a:xfrm>
          <a:prstGeom prst="rect">
            <a:avLst/>
          </a:prstGeom>
        </p:spPr>
      </p:pic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4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813381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Corrientes de aire frío – Plan Maestro «</a:t>
            </a:r>
            <a:r>
              <a:rPr lang="es-ES" sz="2800" b="1" kern="0" dirty="0" err="1">
                <a:solidFill>
                  <a:srgbClr val="0070C0"/>
                </a:solidFill>
                <a:latin typeface="+mn-lt"/>
              </a:rPr>
              <a:t>Friesenberg</a:t>
            </a: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»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FB8EA351-DB4F-1745-8EEA-679214B4C038}"/>
              </a:ext>
            </a:extLst>
          </p:cNvPr>
          <p:cNvSpPr/>
          <p:nvPr/>
        </p:nvSpPr>
        <p:spPr>
          <a:xfrm>
            <a:off x="9544637" y="1917560"/>
            <a:ext cx="1402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  <a:latin typeface="+mj-lt"/>
              </a:rPr>
              <a:t>Escenario 2</a:t>
            </a:r>
          </a:p>
        </p:txBody>
      </p:sp>
    </p:spTree>
    <p:extLst>
      <p:ext uri="{BB962C8B-B14F-4D97-AF65-F5344CB8AC3E}">
        <p14:creationId xmlns:p14="http://schemas.microsoft.com/office/powerpoint/2010/main" val="257239078"/>
      </p:ext>
    </p:extLst>
  </p:cSld>
  <p:clrMapOvr>
    <a:masterClrMapping/>
  </p:clrMapOvr>
  <p:transition spd="med">
    <p:pull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fik 12">
            <a:extLst>
              <a:ext uri="{FF2B5EF4-FFF2-40B4-BE49-F238E27FC236}">
                <a16:creationId xmlns:a16="http://schemas.microsoft.com/office/drawing/2014/main" id="{4E803EE8-3C68-5140-86D0-7D84288B3B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376" y="1807780"/>
            <a:ext cx="11161418" cy="5040000"/>
          </a:xfrm>
          <a:prstGeom prst="rect">
            <a:avLst/>
          </a:prstGeom>
        </p:spPr>
      </p:pic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4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813381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Corrientes de aire frío – Plan Maestro «</a:t>
            </a:r>
            <a:r>
              <a:rPr lang="es-ES" sz="2800" b="1" kern="0" dirty="0" err="1">
                <a:solidFill>
                  <a:srgbClr val="0070C0"/>
                </a:solidFill>
                <a:latin typeface="+mn-lt"/>
              </a:rPr>
              <a:t>Friesenberg</a:t>
            </a: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»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FB8EA351-DB4F-1745-8EEA-679214B4C038}"/>
              </a:ext>
            </a:extLst>
          </p:cNvPr>
          <p:cNvSpPr/>
          <p:nvPr/>
        </p:nvSpPr>
        <p:spPr>
          <a:xfrm>
            <a:off x="9544637" y="1917560"/>
            <a:ext cx="1402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dirty="0">
                <a:solidFill>
                  <a:srgbClr val="0070C0"/>
                </a:solidFill>
                <a:latin typeface="+mj-lt"/>
              </a:rPr>
              <a:t>Escenario 3</a:t>
            </a:r>
          </a:p>
        </p:txBody>
      </p:sp>
    </p:spTree>
    <p:extLst>
      <p:ext uri="{BB962C8B-B14F-4D97-AF65-F5344CB8AC3E}">
        <p14:creationId xmlns:p14="http://schemas.microsoft.com/office/powerpoint/2010/main" val="2069014716"/>
      </p:ext>
    </p:extLst>
  </p:cSld>
  <p:clrMapOvr>
    <a:masterClrMapping/>
  </p:clrMapOvr>
  <p:transition spd="med">
    <p:pull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fik 10">
            <a:extLst>
              <a:ext uri="{FF2B5EF4-FFF2-40B4-BE49-F238E27FC236}">
                <a16:creationId xmlns:a16="http://schemas.microsoft.com/office/drawing/2014/main" id="{4684D4C4-E14B-9644-AA21-05B0E998D64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906" t="58883" r="53839" b="25232"/>
          <a:stretch/>
        </p:blipFill>
        <p:spPr>
          <a:xfrm>
            <a:off x="8196600" y="2057592"/>
            <a:ext cx="3027882" cy="2119518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B929505B-43E1-9745-A780-04E05398D09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312" y="2046543"/>
            <a:ext cx="6693261" cy="4794212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9A572A7-A7E0-E74D-8267-45990740F86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89" t="58913" r="54153" b="23803"/>
          <a:stretch/>
        </p:blipFill>
        <p:spPr>
          <a:xfrm>
            <a:off x="8196600" y="4443649"/>
            <a:ext cx="3027883" cy="2349135"/>
          </a:xfrm>
          <a:prstGeom prst="rect">
            <a:avLst/>
          </a:prstGeom>
        </p:spPr>
      </p:pic>
      <p:sp>
        <p:nvSpPr>
          <p:cNvPr id="15" name="Rechteck 14">
            <a:extLst>
              <a:ext uri="{FF2B5EF4-FFF2-40B4-BE49-F238E27FC236}">
                <a16:creationId xmlns:a16="http://schemas.microsoft.com/office/drawing/2014/main" id="{FB01EF58-7EB0-BD4B-B1B1-76B55AB5C1C0}"/>
              </a:ext>
            </a:extLst>
          </p:cNvPr>
          <p:cNvSpPr/>
          <p:nvPr/>
        </p:nvSpPr>
        <p:spPr>
          <a:xfrm>
            <a:off x="3153333" y="4888054"/>
            <a:ext cx="1102661" cy="77274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endParaRPr lang="de-CH"/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813381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Efecto de la construcción sobre el viento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94698996"/>
      </p:ext>
    </p:extLst>
  </p:cSld>
  <p:clrMapOvr>
    <a:masterClrMapping/>
  </p:clrMapOvr>
  <p:transition spd="med">
    <p:pull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fik 12">
            <a:extLst>
              <a:ext uri="{FF2B5EF4-FFF2-40B4-BE49-F238E27FC236}">
                <a16:creationId xmlns:a16="http://schemas.microsoft.com/office/drawing/2014/main" id="{48637A00-4F5E-7647-9032-8A0C2DB1DCE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9403" y="2071731"/>
            <a:ext cx="6658096" cy="4769024"/>
          </a:xfrm>
          <a:prstGeom prst="rect">
            <a:avLst/>
          </a:prstGeom>
        </p:spPr>
      </p:pic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4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813381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Efecto de la construcción sobre el viento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70100E09-CB93-8B47-A6D6-744F81A566F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3807" t="11157" r="10900" b="79372"/>
          <a:stretch/>
        </p:blipFill>
        <p:spPr>
          <a:xfrm>
            <a:off x="8993087" y="2073934"/>
            <a:ext cx="2194864" cy="973610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7E146551-BDA8-FB49-866F-BB647055824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3807" t="68161" r="10900" b="28497"/>
          <a:stretch/>
        </p:blipFill>
        <p:spPr>
          <a:xfrm>
            <a:off x="8993087" y="3135963"/>
            <a:ext cx="2194863" cy="343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393040"/>
      </p:ext>
    </p:extLst>
  </p:cSld>
  <p:clrMapOvr>
    <a:masterClrMapping/>
  </p:clrMapOvr>
  <p:transition spd="med">
    <p:pull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F06926AC-468F-2642-9316-75C4390305A0}"/>
              </a:ext>
            </a:extLst>
          </p:cNvPr>
          <p:cNvSpPr txBox="1">
            <a:spLocks/>
          </p:cNvSpPr>
          <p:nvPr/>
        </p:nvSpPr>
        <p:spPr>
          <a:xfrm>
            <a:off x="933451" y="1020762"/>
            <a:ext cx="2706220" cy="5423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es-ES"/>
            </a:defPPr>
            <a:lvl1pPr marL="0" marR="0" lv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Modelización de escenarios 3D para implementar las especificaciones del plan director que </a:t>
            </a:r>
            <a:r>
              <a:rPr lang="es-ES_tradnl" sz="2100" dirty="0" err="1">
                <a:solidFill>
                  <a:srgbClr val="0070C0"/>
                </a:solidFill>
                <a:latin typeface="+mj-lt"/>
              </a:rPr>
              <a:t>seran</a:t>
            </a:r>
            <a:r>
              <a:rPr lang="es-ES_tradnl" sz="2100" dirty="0">
                <a:solidFill>
                  <a:srgbClr val="0070C0"/>
                </a:solidFill>
                <a:latin typeface="+mj-lt"/>
              </a:rPr>
              <a:t> vinculantes para los propietarios.</a:t>
            </a: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Datos y herramientas del gemelo digital como base indispensable.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787563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002060"/>
              </a:buClr>
              <a:buSzPts val="4000"/>
            </a:pPr>
            <a:r>
              <a:rPr lang="es-ES" sz="2800" b="1" kern="0" dirty="0">
                <a:solidFill>
                  <a:srgbClr val="0070C0"/>
                </a:solidFill>
                <a:latin typeface="+mn-lt"/>
              </a:rPr>
              <a:t>Plan Director Municipal – Donde y como densificar?</a:t>
            </a:r>
            <a:endParaRPr lang="es-ES" sz="2800" kern="0" dirty="0">
              <a:solidFill>
                <a:srgbClr val="0070C0"/>
              </a:solidFill>
              <a:latin typeface="+mn-lt"/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67DA11F2-EDB9-6749-AEE9-F5A1BC4317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6099" y="1941423"/>
            <a:ext cx="7203926" cy="46268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5793975"/>
      </p:ext>
    </p:extLst>
  </p:cSld>
  <p:clrMapOvr>
    <a:masterClrMapping/>
  </p:clrMapOvr>
  <p:transition spd="med">
    <p:pull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RUS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3069.666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6981" y="0"/>
            <a:ext cx="122259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2927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F06926AC-468F-2642-9316-75C4390305A0}"/>
              </a:ext>
            </a:extLst>
          </p:cNvPr>
          <p:cNvSpPr txBox="1">
            <a:spLocks/>
          </p:cNvSpPr>
          <p:nvPr/>
        </p:nvSpPr>
        <p:spPr>
          <a:xfrm>
            <a:off x="933451" y="1020762"/>
            <a:ext cx="2706220" cy="5423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es-ES"/>
            </a:defPPr>
            <a:lvl1pPr marL="0" marR="0" lv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Resumen de todos los edificios altos como base para la actualización de las directrices sobre edificios altos.</a:t>
            </a: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De libre acceso para todos.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787563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s-ES_tradnl" sz="2800" b="1" dirty="0">
                <a:solidFill>
                  <a:srgbClr val="0070C0"/>
                </a:solidFill>
                <a:latin typeface="+mj-lt"/>
              </a:rPr>
              <a:t>Directrices edificios altos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A74AA730-31BB-C74A-840D-FD28D057C9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24012" y="1845931"/>
            <a:ext cx="7419079" cy="47650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97232587"/>
      </p:ext>
    </p:extLst>
  </p:cSld>
  <p:clrMapOvr>
    <a:masterClrMapping/>
  </p:clrMapOvr>
  <p:transition spd="med">
    <p:pull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H_View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49060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F06926AC-468F-2642-9316-75C4390305A0}"/>
              </a:ext>
            </a:extLst>
          </p:cNvPr>
          <p:cNvSpPr txBox="1">
            <a:spLocks/>
          </p:cNvSpPr>
          <p:nvPr/>
        </p:nvSpPr>
        <p:spPr>
          <a:xfrm>
            <a:off x="933451" y="1020762"/>
            <a:ext cx="2706220" cy="5423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es-ES"/>
            </a:defPPr>
            <a:lvl1pPr marL="0" marR="0" lv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Los concursos seleccionados se llevan a cabo digitalmente.</a:t>
            </a: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El gemelo digital proporciona la base de planificación y permite nuevas perspectivas sobre los proyectos.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787563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s-ES_tradnl" sz="2800" b="1" dirty="0">
                <a:solidFill>
                  <a:srgbClr val="0070C0"/>
                </a:solidFill>
                <a:latin typeface="+mj-lt"/>
              </a:rPr>
              <a:t>Concursos de arquitectura digital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CBDC9591-6461-F349-B7AA-6D2AFEF9942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1315" y="1953583"/>
            <a:ext cx="7006704" cy="44907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88598758"/>
      </p:ext>
    </p:extLst>
  </p:cSld>
  <p:clrMapOvr>
    <a:masterClrMapping/>
  </p:clrMapOvr>
  <p:transition spd="med">
    <p:pull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787563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s-ES_tradnl" sz="2800" b="1" dirty="0">
                <a:solidFill>
                  <a:srgbClr val="0070C0"/>
                </a:solidFill>
                <a:latin typeface="+mj-lt"/>
              </a:rPr>
              <a:t>Experimentando el gemelo digital con gafas 3D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CFAD7B58-31B9-1049-880C-149126ED25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2101" y="2040986"/>
            <a:ext cx="9400787" cy="4737888"/>
          </a:xfrm>
          <a:prstGeom prst="rect">
            <a:avLst/>
          </a:prstGeom>
        </p:spPr>
      </p:pic>
      <p:sp>
        <p:nvSpPr>
          <p:cNvPr id="13" name="Textfeld 15">
            <a:extLst>
              <a:ext uri="{FF2B5EF4-FFF2-40B4-BE49-F238E27FC236}">
                <a16:creationId xmlns:a16="http://schemas.microsoft.com/office/drawing/2014/main" id="{A011F3C5-AA42-4C4B-BE97-2109AA566A77}"/>
              </a:ext>
            </a:extLst>
          </p:cNvPr>
          <p:cNvSpPr txBox="1"/>
          <p:nvPr/>
        </p:nvSpPr>
        <p:spPr>
          <a:xfrm>
            <a:off x="1178609" y="4688703"/>
            <a:ext cx="3381219" cy="1941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700"/>
              </a:lnSpc>
              <a:spcBef>
                <a:spcPts val="400"/>
              </a:spcBef>
              <a:spcAft>
                <a:spcPts val="1800"/>
              </a:spcAft>
            </a:pPr>
            <a:r>
              <a:rPr lang="es-ES_tradnl" sz="2400" dirty="0">
                <a:solidFill>
                  <a:schemeClr val="bg1"/>
                </a:solidFill>
                <a:latin typeface="Arial" panose="020B0604020202020204" pitchFamily="34" charset="0"/>
                <a:ea typeface="Microsoft JhengHei UI Light" panose="020B0304030504040204" pitchFamily="34" charset="-128"/>
                <a:cs typeface="Arial" panose="020B0604020202020204" pitchFamily="34" charset="0"/>
              </a:rPr>
              <a:t>Utilizando el ejemplo de la línea de tranvía prevista en el norte de Zúrich.</a:t>
            </a:r>
          </a:p>
        </p:txBody>
      </p:sp>
    </p:spTree>
    <p:extLst>
      <p:ext uri="{BB962C8B-B14F-4D97-AF65-F5344CB8AC3E}">
        <p14:creationId xmlns:p14="http://schemas.microsoft.com/office/powerpoint/2010/main" val="3525348629"/>
      </p:ext>
    </p:extLst>
  </p:cSld>
  <p:clrMapOvr>
    <a:masterClrMapping/>
  </p:clrMapOvr>
  <p:transition spd="med">
    <p:pull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W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36576"/>
            <a:ext cx="12257024" cy="689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24537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4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F06926AC-468F-2642-9316-75C4390305A0}"/>
              </a:ext>
            </a:extLst>
          </p:cNvPr>
          <p:cNvSpPr txBox="1">
            <a:spLocks/>
          </p:cNvSpPr>
          <p:nvPr/>
        </p:nvSpPr>
        <p:spPr>
          <a:xfrm>
            <a:off x="933451" y="1020762"/>
            <a:ext cx="2706220" cy="5423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es-ES"/>
            </a:defPPr>
            <a:lvl1pPr marL="0" marR="0" lv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kern="1200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Experimentar como ciclista el ángulo muerto de un camionero.</a:t>
            </a:r>
          </a:p>
          <a:p>
            <a:pPr algn="l"/>
            <a:endParaRPr lang="es-ES_tradnl" sz="2100" dirty="0">
              <a:solidFill>
                <a:srgbClr val="0070C0"/>
              </a:solidFill>
              <a:latin typeface="+mj-lt"/>
            </a:endParaRPr>
          </a:p>
          <a:p>
            <a:pPr algn="l"/>
            <a:r>
              <a:rPr lang="es-ES_tradnl" sz="2100" dirty="0">
                <a:solidFill>
                  <a:srgbClr val="0070C0"/>
                </a:solidFill>
                <a:latin typeface="+mj-lt"/>
              </a:rPr>
              <a:t>Realismo y ahorro de costes gracias a los datos del gemelo digital.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3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  <p:pic>
        <p:nvPicPr>
          <p:cNvPr id="6" name="Gráfico 5">
            <a:extLst>
              <a:ext uri="{FF2B5EF4-FFF2-40B4-BE49-F238E27FC236}">
                <a16:creationId xmlns:a16="http://schemas.microsoft.com/office/drawing/2014/main" id="{5649FB56-79AB-D21F-5D82-FA05651018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0459" y="1769730"/>
            <a:ext cx="1360602" cy="76201"/>
          </a:xfrm>
          <a:prstGeom prst="rect">
            <a:avLst/>
          </a:prstGeom>
        </p:spPr>
      </p:pic>
      <p:sp>
        <p:nvSpPr>
          <p:cNvPr id="7" name="Google Shape;157;g2ad7fcee847_0_84">
            <a:extLst>
              <a:ext uri="{FF2B5EF4-FFF2-40B4-BE49-F238E27FC236}">
                <a16:creationId xmlns:a16="http://schemas.microsoft.com/office/drawing/2014/main" id="{EC1EFF84-D4A2-C505-240B-232E4088FB11}"/>
              </a:ext>
            </a:extLst>
          </p:cNvPr>
          <p:cNvSpPr txBox="1">
            <a:spLocks/>
          </p:cNvSpPr>
          <p:nvPr/>
        </p:nvSpPr>
        <p:spPr>
          <a:xfrm>
            <a:off x="1002101" y="1190936"/>
            <a:ext cx="10787563" cy="65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s-ES_tradnl" sz="2800" b="1" dirty="0">
                <a:solidFill>
                  <a:srgbClr val="0070C0"/>
                </a:solidFill>
                <a:latin typeface="+mj-lt"/>
              </a:rPr>
              <a:t>Pedalear con seguridad</a:t>
            </a:r>
          </a:p>
        </p:txBody>
      </p:sp>
      <p:pic>
        <p:nvPicPr>
          <p:cNvPr id="11" name="Picture 2" descr="Aktionstage «Zürich rollt sicher» - Stadt Zürich">
            <a:extLst>
              <a:ext uri="{FF2B5EF4-FFF2-40B4-BE49-F238E27FC236}">
                <a16:creationId xmlns:a16="http://schemas.microsoft.com/office/drawing/2014/main" id="{5F078D8A-B3D2-6440-816C-B5C08D184C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157528" y="1845931"/>
            <a:ext cx="7114279" cy="45597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946362"/>
      </p:ext>
    </p:extLst>
  </p:cSld>
  <p:clrMapOvr>
    <a:masterClrMapping/>
  </p:clrMapOvr>
  <p:transition spd="med">
    <p:pull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afetruckVR_GR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720.244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60326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>
          <a:extLst>
            <a:ext uri="{FF2B5EF4-FFF2-40B4-BE49-F238E27FC236}">
              <a16:creationId xmlns:a16="http://schemas.microsoft.com/office/drawing/2014/main" id="{FFDCE4FA-F4A6-F84A-F023-269371860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ildplatzhalter 2">
            <a:extLst>
              <a:ext uri="{FF2B5EF4-FFF2-40B4-BE49-F238E27FC236}">
                <a16:creationId xmlns:a16="http://schemas.microsoft.com/office/drawing/2014/main" id="{9BAAEF98-0120-5445-881D-BB4FEB9CCE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26" b="8926"/>
          <a:stretch>
            <a:fillRect/>
          </a:stretch>
        </p:blipFill>
        <p:spPr>
          <a:xfrm>
            <a:off x="0" y="391884"/>
            <a:ext cx="12192000" cy="64166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" name="Grupo 4">
            <a:extLst>
              <a:ext uri="{FF2B5EF4-FFF2-40B4-BE49-F238E27FC236}">
                <a16:creationId xmlns:a16="http://schemas.microsoft.com/office/drawing/2014/main" id="{5D75AD41-167B-4B5C-317D-F8F5B67BDDB9}"/>
              </a:ext>
            </a:extLst>
          </p:cNvPr>
          <p:cNvGrpSpPr/>
          <p:nvPr/>
        </p:nvGrpSpPr>
        <p:grpSpPr>
          <a:xfrm>
            <a:off x="0" y="-107"/>
            <a:ext cx="12192000" cy="995987"/>
            <a:chOff x="0" y="-107"/>
            <a:chExt cx="12192000" cy="995987"/>
          </a:xfrm>
        </p:grpSpPr>
        <p:sp>
          <p:nvSpPr>
            <p:cNvPr id="159" name="Google Shape;159;g2ad7fcee847_0_84">
              <a:extLst>
                <a:ext uri="{FF2B5EF4-FFF2-40B4-BE49-F238E27FC236}">
                  <a16:creationId xmlns:a16="http://schemas.microsoft.com/office/drawing/2014/main" id="{0EC61188-CC28-66FE-B398-EECDA588DADD}"/>
                </a:ext>
              </a:extLst>
            </p:cNvPr>
            <p:cNvSpPr/>
            <p:nvPr/>
          </p:nvSpPr>
          <p:spPr>
            <a:xfrm rot="10800000">
              <a:off x="0" y="-107"/>
              <a:ext cx="12192000" cy="995987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  <a:effectLst>
              <a:outerShdw blurRad="177800" dist="38100" dir="5400000" algn="t" rotWithShape="0">
                <a:prstClr val="black">
                  <a:alpha val="22000"/>
                </a:prst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A806518-6EE7-96A1-C1B4-BD2892FC4797}"/>
                </a:ext>
              </a:extLst>
            </p:cNvPr>
            <p:cNvGrpSpPr/>
            <p:nvPr/>
          </p:nvGrpSpPr>
          <p:grpSpPr>
            <a:xfrm>
              <a:off x="800832" y="157014"/>
              <a:ext cx="10487482" cy="732711"/>
              <a:chOff x="800832" y="157014"/>
              <a:chExt cx="10487482" cy="732711"/>
            </a:xfrm>
          </p:grpSpPr>
          <p:pic>
            <p:nvPicPr>
              <p:cNvPr id="3" name="Google Shape;99;p2">
                <a:extLst>
                  <a:ext uri="{FF2B5EF4-FFF2-40B4-BE49-F238E27FC236}">
                    <a16:creationId xmlns:a16="http://schemas.microsoft.com/office/drawing/2014/main" id="{54C673B5-96F2-4FB4-208F-08879F049A3C}"/>
                  </a:ext>
                </a:extLst>
              </p:cNvPr>
              <p:cNvPicPr preferRelativeResize="0"/>
              <p:nvPr/>
            </p:nvPicPr>
            <p:blipFill rotWithShape="1">
              <a:blip r:embed="rId4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116706" y="302298"/>
                <a:ext cx="2171608" cy="44953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" name="Imagen 3">
                <a:extLst>
                  <a:ext uri="{FF2B5EF4-FFF2-40B4-BE49-F238E27FC236}">
                    <a16:creationId xmlns:a16="http://schemas.microsoft.com/office/drawing/2014/main" id="{CD925EAA-1F53-D433-2FA4-FD868FBECA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00832" y="157014"/>
                <a:ext cx="2468078" cy="732711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271252246"/>
      </p:ext>
    </p:extLst>
  </p:cSld>
  <p:clrMapOvr>
    <a:masterClrMapping/>
  </p:clrMapOvr>
  <p:transition spd="med">
    <p:pull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Shape 156">
          <a:extLst>
            <a:ext uri="{FF2B5EF4-FFF2-40B4-BE49-F238E27FC236}">
              <a16:creationId xmlns:a16="http://schemas.microsoft.com/office/drawing/2014/main" id="{DCD9E8FC-AEEB-CF0A-B02F-EB017DA57C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>
            <a:extLst>
              <a:ext uri="{FF2B5EF4-FFF2-40B4-BE49-F238E27FC236}">
                <a16:creationId xmlns:a16="http://schemas.microsoft.com/office/drawing/2014/main" id="{209E1480-BA61-077D-9841-4EED9C94AD60}"/>
              </a:ext>
            </a:extLst>
          </p:cNvPr>
          <p:cNvSpPr txBox="1"/>
          <p:nvPr/>
        </p:nvSpPr>
        <p:spPr>
          <a:xfrm>
            <a:off x="3820106" y="4121607"/>
            <a:ext cx="455178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MX" sz="4800" b="1" dirty="0">
                <a:solidFill>
                  <a:schemeClr val="bg1"/>
                </a:solidFill>
              </a:rPr>
              <a:t>GRACIAS</a:t>
            </a: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70C60960-7438-E010-D8E8-AA4E9F300229}"/>
              </a:ext>
            </a:extLst>
          </p:cNvPr>
          <p:cNvGrpSpPr/>
          <p:nvPr/>
        </p:nvGrpSpPr>
        <p:grpSpPr>
          <a:xfrm>
            <a:off x="0" y="-3"/>
            <a:ext cx="12192000" cy="992789"/>
            <a:chOff x="0" y="-3"/>
            <a:chExt cx="12192000" cy="992789"/>
          </a:xfrm>
        </p:grpSpPr>
        <p:sp>
          <p:nvSpPr>
            <p:cNvPr id="7" name="Google Shape;117;p18">
              <a:extLst>
                <a:ext uri="{FF2B5EF4-FFF2-40B4-BE49-F238E27FC236}">
                  <a16:creationId xmlns:a16="http://schemas.microsoft.com/office/drawing/2014/main" id="{4DDADAE9-0976-C9F4-F184-C7547B04B595}"/>
                </a:ext>
              </a:extLst>
            </p:cNvPr>
            <p:cNvSpPr/>
            <p:nvPr/>
          </p:nvSpPr>
          <p:spPr>
            <a:xfrm rot="10800000">
              <a:off x="0" y="-3"/>
              <a:ext cx="12192000" cy="992789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8" name="Google Shape;89;p1">
              <a:extLst>
                <a:ext uri="{FF2B5EF4-FFF2-40B4-BE49-F238E27FC236}">
                  <a16:creationId xmlns:a16="http://schemas.microsoft.com/office/drawing/2014/main" id="{90149BAB-B3A0-883E-39B1-1E065AD11B2D}"/>
                </a:ext>
              </a:extLst>
            </p:cNvPr>
            <p:cNvPicPr preferRelativeResize="0"/>
            <p:nvPr/>
          </p:nvPicPr>
          <p:blipFill rotWithShape="1">
            <a:blip r:embed="rId4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023654" y="278100"/>
              <a:ext cx="2266954" cy="4692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440EDCA5-916E-D6E8-311B-A7D1FA4D1A1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00832" y="157014"/>
              <a:ext cx="2468078" cy="7327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49695081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Tema de Office 2013 - 2022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746</Words>
  <Application>Microsoft Office PowerPoint</Application>
  <PresentationFormat>Breitbild</PresentationFormat>
  <Paragraphs>134</Paragraphs>
  <Slides>30</Slides>
  <Notes>30</Notes>
  <HiddenSlides>0</HiddenSlides>
  <MMClips>6</MMClips>
  <ScaleCrop>false</ScaleCrop>
  <HeadingPairs>
    <vt:vector size="6" baseType="variant">
      <vt:variant>
        <vt:lpstr>Verwendete Schriftarten</vt:lpstr>
      </vt:variant>
      <vt:variant>
        <vt:i4>2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30</vt:i4>
      </vt:variant>
    </vt:vector>
  </HeadingPairs>
  <TitlesOfParts>
    <vt:vector size="33" baseType="lpstr">
      <vt:lpstr>Arial</vt:lpstr>
      <vt:lpstr>Calibri</vt:lpstr>
      <vt:lpstr>Tema de Office 2013 - 2022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ITSE</dc:creator>
  <cp:lastModifiedBy>Jenni, Lorenz</cp:lastModifiedBy>
  <cp:revision>1534</cp:revision>
  <cp:lastPrinted>2019-07-05T17:20:35Z</cp:lastPrinted>
  <dcterms:created xsi:type="dcterms:W3CDTF">2018-03-09T17:44:25Z</dcterms:created>
  <dcterms:modified xsi:type="dcterms:W3CDTF">2026-05-04T15:04:36Z</dcterms:modified>
</cp:coreProperties>
</file>